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316" r:id="rId2"/>
    <p:sldId id="299" r:id="rId3"/>
    <p:sldId id="308" r:id="rId4"/>
    <p:sldId id="301" r:id="rId5"/>
    <p:sldId id="317" r:id="rId6"/>
    <p:sldId id="318" r:id="rId7"/>
    <p:sldId id="319" r:id="rId8"/>
    <p:sldId id="320" r:id="rId9"/>
    <p:sldId id="314" r:id="rId10"/>
    <p:sldId id="300" r:id="rId11"/>
    <p:sldId id="307" r:id="rId12"/>
    <p:sldId id="29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5" autoAdjust="0"/>
    <p:restoredTop sz="96728" autoAdjust="0"/>
  </p:normalViewPr>
  <p:slideViewPr>
    <p:cSldViewPr snapToGrid="0" snapToObjects="1">
      <p:cViewPr>
        <p:scale>
          <a:sx n="71" d="100"/>
          <a:sy n="71" d="100"/>
        </p:scale>
        <p:origin x="-1308"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904"/>
    </p:cViewPr>
  </p:sorterViewPr>
  <p:notesViewPr>
    <p:cSldViewPr snapToGrid="0" snapToObjects="1">
      <p:cViewPr varScale="1">
        <p:scale>
          <a:sx n="90" d="100"/>
          <a:sy n="90" d="100"/>
        </p:scale>
        <p:origin x="-3632"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Sheet1!$I$12</c:f>
              <c:strCache>
                <c:ptCount val="1"/>
                <c:pt idx="0">
                  <c:v>Basic sanitation</c:v>
                </c:pt>
              </c:strCache>
            </c:strRef>
          </c:tx>
          <c:invertIfNegative val="0"/>
          <c:cat>
            <c:strRef>
              <c:f>Sheet1!$J$11:$K$11</c:f>
              <c:strCache>
                <c:ptCount val="2"/>
                <c:pt idx="0">
                  <c:v>urban</c:v>
                </c:pt>
                <c:pt idx="1">
                  <c:v>rural</c:v>
                </c:pt>
              </c:strCache>
            </c:strRef>
          </c:cat>
          <c:val>
            <c:numRef>
              <c:f>Sheet1!$J$12:$K$12</c:f>
              <c:numCache>
                <c:formatCode>General</c:formatCode>
                <c:ptCount val="2"/>
                <c:pt idx="0">
                  <c:v>76</c:v>
                </c:pt>
                <c:pt idx="1">
                  <c:v>46</c:v>
                </c:pt>
              </c:numCache>
            </c:numRef>
          </c:val>
        </c:ser>
        <c:ser>
          <c:idx val="1"/>
          <c:order val="1"/>
          <c:tx>
            <c:strRef>
              <c:f>Sheet1!$I$13</c:f>
              <c:strCache>
                <c:ptCount val="1"/>
                <c:pt idx="0">
                  <c:v>safely managed sanitation</c:v>
                </c:pt>
              </c:strCache>
            </c:strRef>
          </c:tx>
          <c:invertIfNegative val="0"/>
          <c:cat>
            <c:strRef>
              <c:f>Sheet1!$J$11:$K$11</c:f>
              <c:strCache>
                <c:ptCount val="2"/>
                <c:pt idx="0">
                  <c:v>urban</c:v>
                </c:pt>
                <c:pt idx="1">
                  <c:v>rural</c:v>
                </c:pt>
              </c:strCache>
            </c:strRef>
          </c:cat>
          <c:val>
            <c:numRef>
              <c:f>Sheet1!$J$13:$K$13</c:f>
              <c:numCache>
                <c:formatCode>General</c:formatCode>
                <c:ptCount val="2"/>
                <c:pt idx="0">
                  <c:v>26</c:v>
                </c:pt>
                <c:pt idx="1">
                  <c:v>34</c:v>
                </c:pt>
              </c:numCache>
            </c:numRef>
          </c:val>
        </c:ser>
        <c:dLbls>
          <c:showLegendKey val="0"/>
          <c:showVal val="1"/>
          <c:showCatName val="0"/>
          <c:showSerName val="0"/>
          <c:showPercent val="0"/>
          <c:showBubbleSize val="0"/>
        </c:dLbls>
        <c:gapWidth val="75"/>
        <c:shape val="box"/>
        <c:axId val="137669248"/>
        <c:axId val="138350976"/>
        <c:axId val="0"/>
      </c:bar3DChart>
      <c:catAx>
        <c:axId val="137669248"/>
        <c:scaling>
          <c:orientation val="minMax"/>
        </c:scaling>
        <c:delete val="0"/>
        <c:axPos val="b"/>
        <c:majorTickMark val="none"/>
        <c:minorTickMark val="none"/>
        <c:tickLblPos val="nextTo"/>
        <c:crossAx val="138350976"/>
        <c:crosses val="autoZero"/>
        <c:auto val="1"/>
        <c:lblAlgn val="ctr"/>
        <c:lblOffset val="100"/>
        <c:noMultiLvlLbl val="0"/>
      </c:catAx>
      <c:valAx>
        <c:axId val="138350976"/>
        <c:scaling>
          <c:orientation val="minMax"/>
        </c:scaling>
        <c:delete val="0"/>
        <c:axPos val="l"/>
        <c:numFmt formatCode="General" sourceLinked="1"/>
        <c:majorTickMark val="none"/>
        <c:minorTickMark val="none"/>
        <c:tickLblPos val="nextTo"/>
        <c:crossAx val="137669248"/>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40969E-08A7-40FF-BCDF-44E2E8CBD931}" type="doc">
      <dgm:prSet loTypeId="urn:microsoft.com/office/officeart/2008/layout/HexagonCluster" loCatId="relationship" qsTypeId="urn:microsoft.com/office/officeart/2005/8/quickstyle/simple1" qsCatId="simple" csTypeId="urn:microsoft.com/office/officeart/2005/8/colors/accent5_2" csCatId="accent5" phldr="1"/>
      <dgm:spPr/>
      <dgm:t>
        <a:bodyPr/>
        <a:lstStyle/>
        <a:p>
          <a:endParaRPr lang="en-AU"/>
        </a:p>
      </dgm:t>
    </dgm:pt>
    <dgm:pt modelId="{CD6574BE-AC57-485F-B27B-18EF3C5C6ADC}">
      <dgm:prSet phldrT="[Text]" custT="1"/>
      <dgm:spPr/>
      <dgm:t>
        <a:bodyPr/>
        <a:lstStyle/>
        <a:p>
          <a:r>
            <a:rPr lang="en-AU" sz="1600" dirty="0" smtClean="0"/>
            <a:t>sustainable withdrawals</a:t>
          </a:r>
          <a:endParaRPr lang="en-AU" sz="1600" dirty="0"/>
        </a:p>
      </dgm:t>
    </dgm:pt>
    <dgm:pt modelId="{5D61339E-AEE2-47BE-AE7A-6D4EDF4B8916}" type="parTrans" cxnId="{59B1D20D-1859-4EC9-B760-0099F0F878BC}">
      <dgm:prSet/>
      <dgm:spPr/>
      <dgm:t>
        <a:bodyPr/>
        <a:lstStyle/>
        <a:p>
          <a:endParaRPr lang="en-AU" sz="2400"/>
        </a:p>
      </dgm:t>
    </dgm:pt>
    <dgm:pt modelId="{E039A22E-5499-4E3F-BBD7-8E7C2375F96A}" type="sibTrans" cxnId="{59B1D20D-1859-4EC9-B760-0099F0F878BC}">
      <dgm:prSet/>
      <dgm:spPr>
        <a:blipFill>
          <a:blip xmlns:r="http://schemas.openxmlformats.org/officeDocument/2006/relationships" r:embed="rId1" cstate="print">
            <a:extLst>
              <a:ext uri="{28A0092B-C50C-407E-A947-70E740481C1C}">
                <a14:useLocalDpi xmlns:a14="http://schemas.microsoft.com/office/drawing/2010/main"/>
              </a:ext>
            </a:extLst>
          </a:blip>
          <a:srcRect/>
          <a:stretch>
            <a:fillRect l="-7000" r="-7000"/>
          </a:stretch>
        </a:blipFill>
      </dgm:spPr>
      <dgm:t>
        <a:bodyPr/>
        <a:lstStyle/>
        <a:p>
          <a:endParaRPr lang="en-AU" sz="2400"/>
        </a:p>
      </dgm:t>
    </dgm:pt>
    <dgm:pt modelId="{EA5F6DE7-35CD-48CB-BB33-42014AE41BD1}">
      <dgm:prSet phldrT="[Text]" custT="1"/>
      <dgm:spPr/>
      <dgm:t>
        <a:bodyPr/>
        <a:lstStyle/>
        <a:p>
          <a:r>
            <a:rPr lang="en-AU" sz="1600" dirty="0" smtClean="0"/>
            <a:t>water-related ecosystems</a:t>
          </a:r>
          <a:endParaRPr lang="en-AU" sz="1600" dirty="0"/>
        </a:p>
      </dgm:t>
    </dgm:pt>
    <dgm:pt modelId="{79385FDA-1718-4588-A27E-E636F7A45821}" type="parTrans" cxnId="{796996F2-5665-48B2-8BF3-5C0FFCBD0DF3}">
      <dgm:prSet/>
      <dgm:spPr/>
      <dgm:t>
        <a:bodyPr/>
        <a:lstStyle/>
        <a:p>
          <a:endParaRPr lang="en-AU" sz="2400"/>
        </a:p>
      </dgm:t>
    </dgm:pt>
    <dgm:pt modelId="{774B0E6E-FB94-4E6A-8CF2-ECD166FA5037}" type="sibTrans" cxnId="{796996F2-5665-48B2-8BF3-5C0FFCBD0DF3}">
      <dgm:prSet/>
      <dgm:spPr>
        <a:blipFill>
          <a:blip xmlns:r="http://schemas.openxmlformats.org/officeDocument/2006/relationships" r:embed="rId2" cstate="print">
            <a:extLst>
              <a:ext uri="{28A0092B-C50C-407E-A947-70E740481C1C}">
                <a14:useLocalDpi xmlns:a14="http://schemas.microsoft.com/office/drawing/2010/main"/>
              </a:ext>
            </a:extLst>
          </a:blip>
          <a:srcRect/>
          <a:stretch>
            <a:fillRect l="-7000" r="-7000"/>
          </a:stretch>
        </a:blipFill>
      </dgm:spPr>
      <dgm:t>
        <a:bodyPr/>
        <a:lstStyle/>
        <a:p>
          <a:endParaRPr lang="en-AU" sz="2400"/>
        </a:p>
      </dgm:t>
    </dgm:pt>
    <dgm:pt modelId="{44D299A4-6A23-4A1F-B850-1595D4777B1F}">
      <dgm:prSet phldrT="[Text]" custT="1"/>
      <dgm:spPr/>
      <dgm:t>
        <a:bodyPr/>
        <a:lstStyle/>
        <a:p>
          <a:r>
            <a:rPr lang="en-AU" sz="1600" dirty="0" smtClean="0"/>
            <a:t>water- efficiency</a:t>
          </a:r>
          <a:endParaRPr lang="en-AU" sz="1600" dirty="0"/>
        </a:p>
      </dgm:t>
    </dgm:pt>
    <dgm:pt modelId="{F56C7A69-21AB-4E9E-B70B-B010714E30A3}" type="parTrans" cxnId="{4D6E2AC8-4B9B-4837-998F-0EDDAC8582DF}">
      <dgm:prSet/>
      <dgm:spPr/>
      <dgm:t>
        <a:bodyPr/>
        <a:lstStyle/>
        <a:p>
          <a:endParaRPr lang="en-AU" sz="2400"/>
        </a:p>
      </dgm:t>
    </dgm:pt>
    <dgm:pt modelId="{70FE3E62-2491-4055-B784-17BDAE9234B0}" type="sibTrans" cxnId="{4D6E2AC8-4B9B-4837-998F-0EDDAC8582DF}">
      <dgm:prSet/>
      <dgm:spPr>
        <a:blipFill>
          <a:blip xmlns:r="http://schemas.openxmlformats.org/officeDocument/2006/relationships" r:embed="rId3" cstate="print">
            <a:extLst>
              <a:ext uri="{28A0092B-C50C-407E-A947-70E740481C1C}">
                <a14:useLocalDpi xmlns:a14="http://schemas.microsoft.com/office/drawing/2010/main"/>
              </a:ext>
            </a:extLst>
          </a:blip>
          <a:srcRect/>
          <a:stretch>
            <a:fillRect l="-7000" r="-7000"/>
          </a:stretch>
        </a:blipFill>
      </dgm:spPr>
      <dgm:t>
        <a:bodyPr/>
        <a:lstStyle/>
        <a:p>
          <a:endParaRPr lang="en-AU" sz="2400"/>
        </a:p>
      </dgm:t>
    </dgm:pt>
    <dgm:pt modelId="{6AA9235F-8B98-49B6-A621-63F20902269D}">
      <dgm:prSet phldrT="[Text]" custT="1"/>
      <dgm:spPr/>
      <dgm:t>
        <a:bodyPr/>
        <a:lstStyle/>
        <a:p>
          <a:r>
            <a:rPr lang="en-AU" sz="1600" dirty="0" smtClean="0"/>
            <a:t>water quality</a:t>
          </a:r>
          <a:endParaRPr lang="en-AU" sz="1600" dirty="0"/>
        </a:p>
      </dgm:t>
    </dgm:pt>
    <dgm:pt modelId="{177EC825-B731-486B-A259-A80A6B7F83BC}" type="parTrans" cxnId="{ACFADE28-D964-4E4B-8D8E-10D15D4CAEDD}">
      <dgm:prSet/>
      <dgm:spPr/>
      <dgm:t>
        <a:bodyPr/>
        <a:lstStyle/>
        <a:p>
          <a:endParaRPr lang="en-AU" sz="2400"/>
        </a:p>
      </dgm:t>
    </dgm:pt>
    <dgm:pt modelId="{2561F377-C340-4048-8E99-401C2B689CFF}" type="sibTrans" cxnId="{ACFADE28-D964-4E4B-8D8E-10D15D4CAEDD}">
      <dgm:prSet/>
      <dgm:spPr>
        <a:blipFill>
          <a:blip xmlns:r="http://schemas.openxmlformats.org/officeDocument/2006/relationships" r:embed="rId4" cstate="print">
            <a:extLst>
              <a:ext uri="{28A0092B-C50C-407E-A947-70E740481C1C}">
                <a14:useLocalDpi xmlns:a14="http://schemas.microsoft.com/office/drawing/2010/main"/>
              </a:ext>
            </a:extLst>
          </a:blip>
          <a:srcRect/>
          <a:stretch>
            <a:fillRect l="-7000" r="-7000"/>
          </a:stretch>
        </a:blipFill>
      </dgm:spPr>
      <dgm:t>
        <a:bodyPr/>
        <a:lstStyle/>
        <a:p>
          <a:endParaRPr lang="en-AU" sz="2400"/>
        </a:p>
      </dgm:t>
    </dgm:pt>
    <dgm:pt modelId="{78638EDC-4AE4-4DA1-BD4C-6100495AD298}">
      <dgm:prSet phldrT="[Text]" custT="1"/>
      <dgm:spPr/>
      <dgm:t>
        <a:bodyPr/>
        <a:lstStyle/>
        <a:p>
          <a:r>
            <a:rPr lang="en-AU" sz="1600" dirty="0" smtClean="0"/>
            <a:t>vulnerability and resilience</a:t>
          </a:r>
          <a:endParaRPr lang="en-AU" sz="1600" dirty="0"/>
        </a:p>
      </dgm:t>
    </dgm:pt>
    <dgm:pt modelId="{7CB263D6-6794-4A24-B7C6-55F4180CD798}" type="parTrans" cxnId="{E39FCAB7-D1C8-4CAD-BBAF-8D40A01C3303}">
      <dgm:prSet/>
      <dgm:spPr/>
      <dgm:t>
        <a:bodyPr/>
        <a:lstStyle/>
        <a:p>
          <a:endParaRPr lang="en-AU" sz="2400"/>
        </a:p>
      </dgm:t>
    </dgm:pt>
    <dgm:pt modelId="{ED08BF38-F9E1-4655-9091-95E87C414EAF}" type="sibTrans" cxnId="{E39FCAB7-D1C8-4CAD-BBAF-8D40A01C3303}">
      <dgm:prSet/>
      <dgm:spPr>
        <a:blipFill>
          <a:blip xmlns:r="http://schemas.openxmlformats.org/officeDocument/2006/relationships" r:embed="rId5" cstate="print">
            <a:extLst>
              <a:ext uri="{28A0092B-C50C-407E-A947-70E740481C1C}">
                <a14:useLocalDpi xmlns:a14="http://schemas.microsoft.com/office/drawing/2010/main"/>
              </a:ext>
            </a:extLst>
          </a:blip>
          <a:srcRect/>
          <a:stretch>
            <a:fillRect l="-15000" r="-15000"/>
          </a:stretch>
        </a:blipFill>
      </dgm:spPr>
      <dgm:t>
        <a:bodyPr/>
        <a:lstStyle/>
        <a:p>
          <a:endParaRPr lang="en-AU" sz="2400"/>
        </a:p>
      </dgm:t>
    </dgm:pt>
    <dgm:pt modelId="{EC93469E-9607-4AE3-8AC8-5A6DB15CF498}">
      <dgm:prSet phldrT="[Text]" custT="1"/>
      <dgm:spPr/>
      <dgm:t>
        <a:bodyPr/>
        <a:lstStyle/>
        <a:p>
          <a:r>
            <a:rPr lang="en-AU" sz="1600" dirty="0" smtClean="0"/>
            <a:t>climate change effects</a:t>
          </a:r>
          <a:endParaRPr lang="en-AU" sz="1600" dirty="0"/>
        </a:p>
      </dgm:t>
    </dgm:pt>
    <dgm:pt modelId="{798B49E9-17E8-4654-974C-B2E768E1D038}" type="parTrans" cxnId="{ED313F72-F373-4E38-8744-F091BA9065AA}">
      <dgm:prSet/>
      <dgm:spPr/>
      <dgm:t>
        <a:bodyPr/>
        <a:lstStyle/>
        <a:p>
          <a:endParaRPr lang="en-AU" sz="2400"/>
        </a:p>
      </dgm:t>
    </dgm:pt>
    <dgm:pt modelId="{2C93BC87-D9B9-49B7-B4AA-4DB23A640D8F}" type="sibTrans" cxnId="{ED313F72-F373-4E38-8744-F091BA9065AA}">
      <dgm:prSet/>
      <dgm:spPr>
        <a:blipFill>
          <a:blip xmlns:r="http://schemas.openxmlformats.org/officeDocument/2006/relationships" r:embed="rId6" cstate="print">
            <a:extLst>
              <a:ext uri="{28A0092B-C50C-407E-A947-70E740481C1C}">
                <a14:useLocalDpi xmlns:a14="http://schemas.microsoft.com/office/drawing/2010/main"/>
              </a:ext>
            </a:extLst>
          </a:blip>
          <a:srcRect/>
          <a:stretch>
            <a:fillRect l="-7000" r="-7000"/>
          </a:stretch>
        </a:blipFill>
      </dgm:spPr>
      <dgm:t>
        <a:bodyPr/>
        <a:lstStyle/>
        <a:p>
          <a:endParaRPr lang="en-AU" sz="2400"/>
        </a:p>
      </dgm:t>
    </dgm:pt>
    <dgm:pt modelId="{C1EB4453-B25B-4623-8790-AFD3EBA45910}" type="pres">
      <dgm:prSet presAssocID="{F540969E-08A7-40FF-BCDF-44E2E8CBD931}" presName="Name0" presStyleCnt="0">
        <dgm:presLayoutVars>
          <dgm:chMax val="21"/>
          <dgm:chPref val="21"/>
        </dgm:presLayoutVars>
      </dgm:prSet>
      <dgm:spPr/>
      <dgm:t>
        <a:bodyPr/>
        <a:lstStyle/>
        <a:p>
          <a:endParaRPr lang="en-AU"/>
        </a:p>
      </dgm:t>
    </dgm:pt>
    <dgm:pt modelId="{E800C346-1299-4733-B1D2-D4729F95BB5D}" type="pres">
      <dgm:prSet presAssocID="{CD6574BE-AC57-485F-B27B-18EF3C5C6ADC}" presName="text1" presStyleCnt="0"/>
      <dgm:spPr/>
    </dgm:pt>
    <dgm:pt modelId="{F13605C2-2E7B-438E-8AF4-6F2B889E1F4E}" type="pres">
      <dgm:prSet presAssocID="{CD6574BE-AC57-485F-B27B-18EF3C5C6ADC}" presName="textRepeatNode" presStyleLbl="alignNode1" presStyleIdx="0" presStyleCnt="6">
        <dgm:presLayoutVars>
          <dgm:chMax val="0"/>
          <dgm:chPref val="0"/>
          <dgm:bulletEnabled val="1"/>
        </dgm:presLayoutVars>
      </dgm:prSet>
      <dgm:spPr/>
      <dgm:t>
        <a:bodyPr/>
        <a:lstStyle/>
        <a:p>
          <a:endParaRPr lang="en-AU"/>
        </a:p>
      </dgm:t>
    </dgm:pt>
    <dgm:pt modelId="{4B15087A-F850-4438-B62C-178F4E70927D}" type="pres">
      <dgm:prSet presAssocID="{CD6574BE-AC57-485F-B27B-18EF3C5C6ADC}" presName="textaccent1" presStyleCnt="0"/>
      <dgm:spPr/>
    </dgm:pt>
    <dgm:pt modelId="{DB43ABB7-3814-4A57-9906-8697700F96D3}" type="pres">
      <dgm:prSet presAssocID="{CD6574BE-AC57-485F-B27B-18EF3C5C6ADC}" presName="accentRepeatNode" presStyleLbl="solidAlignAcc1" presStyleIdx="0" presStyleCnt="12"/>
      <dgm:spPr/>
    </dgm:pt>
    <dgm:pt modelId="{F4168577-91D1-4AA2-816D-5AAC2507B958}" type="pres">
      <dgm:prSet presAssocID="{E039A22E-5499-4E3F-BBD7-8E7C2375F96A}" presName="image1" presStyleCnt="0"/>
      <dgm:spPr/>
    </dgm:pt>
    <dgm:pt modelId="{3BE1FE92-9475-42BD-BAAC-E86CD4F9A125}" type="pres">
      <dgm:prSet presAssocID="{E039A22E-5499-4E3F-BBD7-8E7C2375F96A}" presName="imageRepeatNode" presStyleLbl="alignAcc1" presStyleIdx="0" presStyleCnt="6"/>
      <dgm:spPr/>
      <dgm:t>
        <a:bodyPr/>
        <a:lstStyle/>
        <a:p>
          <a:endParaRPr lang="en-AU"/>
        </a:p>
      </dgm:t>
    </dgm:pt>
    <dgm:pt modelId="{13953424-B695-470B-8F23-35E57B5C84CE}" type="pres">
      <dgm:prSet presAssocID="{E039A22E-5499-4E3F-BBD7-8E7C2375F96A}" presName="imageaccent1" presStyleCnt="0"/>
      <dgm:spPr/>
    </dgm:pt>
    <dgm:pt modelId="{B3EF0499-D3C3-4822-9932-C9141F3DE835}" type="pres">
      <dgm:prSet presAssocID="{E039A22E-5499-4E3F-BBD7-8E7C2375F96A}" presName="accentRepeatNode" presStyleLbl="solidAlignAcc1" presStyleIdx="1" presStyleCnt="12"/>
      <dgm:spPr/>
    </dgm:pt>
    <dgm:pt modelId="{DCFA12DF-07C5-4EDC-986F-ADFCEB87CFE7}" type="pres">
      <dgm:prSet presAssocID="{EA5F6DE7-35CD-48CB-BB33-42014AE41BD1}" presName="text2" presStyleCnt="0"/>
      <dgm:spPr/>
    </dgm:pt>
    <dgm:pt modelId="{66BB58F8-D78A-4758-8653-5557956E3768}" type="pres">
      <dgm:prSet presAssocID="{EA5F6DE7-35CD-48CB-BB33-42014AE41BD1}" presName="textRepeatNode" presStyleLbl="alignNode1" presStyleIdx="1" presStyleCnt="6">
        <dgm:presLayoutVars>
          <dgm:chMax val="0"/>
          <dgm:chPref val="0"/>
          <dgm:bulletEnabled val="1"/>
        </dgm:presLayoutVars>
      </dgm:prSet>
      <dgm:spPr/>
      <dgm:t>
        <a:bodyPr/>
        <a:lstStyle/>
        <a:p>
          <a:endParaRPr lang="en-AU"/>
        </a:p>
      </dgm:t>
    </dgm:pt>
    <dgm:pt modelId="{0431109D-E7E4-470B-BD46-DB6536CBDFB0}" type="pres">
      <dgm:prSet presAssocID="{EA5F6DE7-35CD-48CB-BB33-42014AE41BD1}" presName="textaccent2" presStyleCnt="0"/>
      <dgm:spPr/>
    </dgm:pt>
    <dgm:pt modelId="{758C8EC0-FFAF-4891-80FF-6978EBCA2902}" type="pres">
      <dgm:prSet presAssocID="{EA5F6DE7-35CD-48CB-BB33-42014AE41BD1}" presName="accentRepeatNode" presStyleLbl="solidAlignAcc1" presStyleIdx="2" presStyleCnt="12"/>
      <dgm:spPr/>
    </dgm:pt>
    <dgm:pt modelId="{E10AAE41-5280-40FF-8F7E-20B7923CBE1A}" type="pres">
      <dgm:prSet presAssocID="{774B0E6E-FB94-4E6A-8CF2-ECD166FA5037}" presName="image2" presStyleCnt="0"/>
      <dgm:spPr/>
    </dgm:pt>
    <dgm:pt modelId="{6CDC2720-05D3-4973-86D5-FB37D1085BB2}" type="pres">
      <dgm:prSet presAssocID="{774B0E6E-FB94-4E6A-8CF2-ECD166FA5037}" presName="imageRepeatNode" presStyleLbl="alignAcc1" presStyleIdx="1" presStyleCnt="6"/>
      <dgm:spPr/>
      <dgm:t>
        <a:bodyPr/>
        <a:lstStyle/>
        <a:p>
          <a:endParaRPr lang="en-AU"/>
        </a:p>
      </dgm:t>
    </dgm:pt>
    <dgm:pt modelId="{D38D5A41-590B-4934-A6E0-E5CA7E670D57}" type="pres">
      <dgm:prSet presAssocID="{774B0E6E-FB94-4E6A-8CF2-ECD166FA5037}" presName="imageaccent2" presStyleCnt="0"/>
      <dgm:spPr/>
    </dgm:pt>
    <dgm:pt modelId="{60356B0F-1225-495E-A774-3355D4E9A736}" type="pres">
      <dgm:prSet presAssocID="{774B0E6E-FB94-4E6A-8CF2-ECD166FA5037}" presName="accentRepeatNode" presStyleLbl="solidAlignAcc1" presStyleIdx="3" presStyleCnt="12"/>
      <dgm:spPr/>
    </dgm:pt>
    <dgm:pt modelId="{64ED0590-E2AD-43D1-909C-C61E17237BB0}" type="pres">
      <dgm:prSet presAssocID="{44D299A4-6A23-4A1F-B850-1595D4777B1F}" presName="text3" presStyleCnt="0"/>
      <dgm:spPr/>
    </dgm:pt>
    <dgm:pt modelId="{7A2D3381-7677-480C-962F-FFB7F8E8EBDB}" type="pres">
      <dgm:prSet presAssocID="{44D299A4-6A23-4A1F-B850-1595D4777B1F}" presName="textRepeatNode" presStyleLbl="alignNode1" presStyleIdx="2" presStyleCnt="6">
        <dgm:presLayoutVars>
          <dgm:chMax val="0"/>
          <dgm:chPref val="0"/>
          <dgm:bulletEnabled val="1"/>
        </dgm:presLayoutVars>
      </dgm:prSet>
      <dgm:spPr/>
      <dgm:t>
        <a:bodyPr/>
        <a:lstStyle/>
        <a:p>
          <a:endParaRPr lang="en-AU"/>
        </a:p>
      </dgm:t>
    </dgm:pt>
    <dgm:pt modelId="{6B115E8C-A2C3-4F73-8B0F-DB6127015EF0}" type="pres">
      <dgm:prSet presAssocID="{44D299A4-6A23-4A1F-B850-1595D4777B1F}" presName="textaccent3" presStyleCnt="0"/>
      <dgm:spPr/>
    </dgm:pt>
    <dgm:pt modelId="{F1C05038-193E-4DD9-A984-E5D9D837FEE6}" type="pres">
      <dgm:prSet presAssocID="{44D299A4-6A23-4A1F-B850-1595D4777B1F}" presName="accentRepeatNode" presStyleLbl="solidAlignAcc1" presStyleIdx="4" presStyleCnt="12"/>
      <dgm:spPr/>
    </dgm:pt>
    <dgm:pt modelId="{99806AA3-F335-4EAC-95D0-21FA677D1E93}" type="pres">
      <dgm:prSet presAssocID="{70FE3E62-2491-4055-B784-17BDAE9234B0}" presName="image3" presStyleCnt="0"/>
      <dgm:spPr/>
    </dgm:pt>
    <dgm:pt modelId="{11F004AF-CF67-4561-82C9-AD25BFED866C}" type="pres">
      <dgm:prSet presAssocID="{70FE3E62-2491-4055-B784-17BDAE9234B0}" presName="imageRepeatNode" presStyleLbl="alignAcc1" presStyleIdx="2" presStyleCnt="6"/>
      <dgm:spPr/>
      <dgm:t>
        <a:bodyPr/>
        <a:lstStyle/>
        <a:p>
          <a:endParaRPr lang="en-AU"/>
        </a:p>
      </dgm:t>
    </dgm:pt>
    <dgm:pt modelId="{EB1F4C56-DFC9-4F8C-ABA8-9772C7739B22}" type="pres">
      <dgm:prSet presAssocID="{70FE3E62-2491-4055-B784-17BDAE9234B0}" presName="imageaccent3" presStyleCnt="0"/>
      <dgm:spPr/>
    </dgm:pt>
    <dgm:pt modelId="{DD4595F0-5997-4A3D-9041-CB297D9C15B6}" type="pres">
      <dgm:prSet presAssocID="{70FE3E62-2491-4055-B784-17BDAE9234B0}" presName="accentRepeatNode" presStyleLbl="solidAlignAcc1" presStyleIdx="5" presStyleCnt="12"/>
      <dgm:spPr/>
    </dgm:pt>
    <dgm:pt modelId="{A1728A29-C6F5-4737-B1B6-2DE4A1067BF8}" type="pres">
      <dgm:prSet presAssocID="{6AA9235F-8B98-49B6-A621-63F20902269D}" presName="text4" presStyleCnt="0"/>
      <dgm:spPr/>
    </dgm:pt>
    <dgm:pt modelId="{0CFBF2E9-1C57-483F-9CE6-4A6904B174EF}" type="pres">
      <dgm:prSet presAssocID="{6AA9235F-8B98-49B6-A621-63F20902269D}" presName="textRepeatNode" presStyleLbl="alignNode1" presStyleIdx="3" presStyleCnt="6">
        <dgm:presLayoutVars>
          <dgm:chMax val="0"/>
          <dgm:chPref val="0"/>
          <dgm:bulletEnabled val="1"/>
        </dgm:presLayoutVars>
      </dgm:prSet>
      <dgm:spPr/>
      <dgm:t>
        <a:bodyPr/>
        <a:lstStyle/>
        <a:p>
          <a:endParaRPr lang="en-AU"/>
        </a:p>
      </dgm:t>
    </dgm:pt>
    <dgm:pt modelId="{3D618E37-51CC-4B6F-AE88-7FC03BA16E71}" type="pres">
      <dgm:prSet presAssocID="{6AA9235F-8B98-49B6-A621-63F20902269D}" presName="textaccent4" presStyleCnt="0"/>
      <dgm:spPr/>
    </dgm:pt>
    <dgm:pt modelId="{8F5385D2-5068-4893-95B9-CFA086819229}" type="pres">
      <dgm:prSet presAssocID="{6AA9235F-8B98-49B6-A621-63F20902269D}" presName="accentRepeatNode" presStyleLbl="solidAlignAcc1" presStyleIdx="6" presStyleCnt="12"/>
      <dgm:spPr/>
    </dgm:pt>
    <dgm:pt modelId="{0BF4EAF3-2D8B-43E7-A0FE-F2155E85AA16}" type="pres">
      <dgm:prSet presAssocID="{2561F377-C340-4048-8E99-401C2B689CFF}" presName="image4" presStyleCnt="0"/>
      <dgm:spPr/>
    </dgm:pt>
    <dgm:pt modelId="{FB47E59C-81B6-4776-AF3E-C2E744235315}" type="pres">
      <dgm:prSet presAssocID="{2561F377-C340-4048-8E99-401C2B689CFF}" presName="imageRepeatNode" presStyleLbl="alignAcc1" presStyleIdx="3" presStyleCnt="6"/>
      <dgm:spPr/>
      <dgm:t>
        <a:bodyPr/>
        <a:lstStyle/>
        <a:p>
          <a:endParaRPr lang="en-AU"/>
        </a:p>
      </dgm:t>
    </dgm:pt>
    <dgm:pt modelId="{66ACF968-C65F-4E79-BE95-CB0A0D4DED63}" type="pres">
      <dgm:prSet presAssocID="{2561F377-C340-4048-8E99-401C2B689CFF}" presName="imageaccent4" presStyleCnt="0"/>
      <dgm:spPr/>
    </dgm:pt>
    <dgm:pt modelId="{E83D46C5-8B20-4E53-A10C-67FA6EC1FC9A}" type="pres">
      <dgm:prSet presAssocID="{2561F377-C340-4048-8E99-401C2B689CFF}" presName="accentRepeatNode" presStyleLbl="solidAlignAcc1" presStyleIdx="7" presStyleCnt="12"/>
      <dgm:spPr/>
    </dgm:pt>
    <dgm:pt modelId="{E39569A2-7A6D-47DA-8202-18592F559E4B}" type="pres">
      <dgm:prSet presAssocID="{78638EDC-4AE4-4DA1-BD4C-6100495AD298}" presName="text5" presStyleCnt="0"/>
      <dgm:spPr/>
    </dgm:pt>
    <dgm:pt modelId="{AC5666AE-E630-4D6F-886C-C6F5B9461EA7}" type="pres">
      <dgm:prSet presAssocID="{78638EDC-4AE4-4DA1-BD4C-6100495AD298}" presName="textRepeatNode" presStyleLbl="alignNode1" presStyleIdx="4" presStyleCnt="6">
        <dgm:presLayoutVars>
          <dgm:chMax val="0"/>
          <dgm:chPref val="0"/>
          <dgm:bulletEnabled val="1"/>
        </dgm:presLayoutVars>
      </dgm:prSet>
      <dgm:spPr/>
      <dgm:t>
        <a:bodyPr/>
        <a:lstStyle/>
        <a:p>
          <a:endParaRPr lang="en-AU"/>
        </a:p>
      </dgm:t>
    </dgm:pt>
    <dgm:pt modelId="{4FE4699A-BD18-47C6-98F8-67789B282D0B}" type="pres">
      <dgm:prSet presAssocID="{78638EDC-4AE4-4DA1-BD4C-6100495AD298}" presName="textaccent5" presStyleCnt="0"/>
      <dgm:spPr/>
    </dgm:pt>
    <dgm:pt modelId="{03461DB4-915C-46FB-BD99-B30B076E1E9A}" type="pres">
      <dgm:prSet presAssocID="{78638EDC-4AE4-4DA1-BD4C-6100495AD298}" presName="accentRepeatNode" presStyleLbl="solidAlignAcc1" presStyleIdx="8" presStyleCnt="12"/>
      <dgm:spPr/>
    </dgm:pt>
    <dgm:pt modelId="{0BB1DFC4-92DC-4F42-891C-1BE4EF8C33C3}" type="pres">
      <dgm:prSet presAssocID="{ED08BF38-F9E1-4655-9091-95E87C414EAF}" presName="image5" presStyleCnt="0"/>
      <dgm:spPr/>
    </dgm:pt>
    <dgm:pt modelId="{DE52DE6C-D60A-47DB-B6CE-A169697EB86B}" type="pres">
      <dgm:prSet presAssocID="{ED08BF38-F9E1-4655-9091-95E87C414EAF}" presName="imageRepeatNode" presStyleLbl="alignAcc1" presStyleIdx="4" presStyleCnt="6"/>
      <dgm:spPr/>
      <dgm:t>
        <a:bodyPr/>
        <a:lstStyle/>
        <a:p>
          <a:endParaRPr lang="en-AU"/>
        </a:p>
      </dgm:t>
    </dgm:pt>
    <dgm:pt modelId="{6109F59E-246C-4680-842C-112578474328}" type="pres">
      <dgm:prSet presAssocID="{ED08BF38-F9E1-4655-9091-95E87C414EAF}" presName="imageaccent5" presStyleCnt="0"/>
      <dgm:spPr/>
    </dgm:pt>
    <dgm:pt modelId="{D3FC1F9F-25A8-411E-8A31-9327CD50A26E}" type="pres">
      <dgm:prSet presAssocID="{ED08BF38-F9E1-4655-9091-95E87C414EAF}" presName="accentRepeatNode" presStyleLbl="solidAlignAcc1" presStyleIdx="9" presStyleCnt="12"/>
      <dgm:spPr/>
    </dgm:pt>
    <dgm:pt modelId="{04323724-EFC0-48F6-B001-54E6FFED8109}" type="pres">
      <dgm:prSet presAssocID="{EC93469E-9607-4AE3-8AC8-5A6DB15CF498}" presName="text6" presStyleCnt="0"/>
      <dgm:spPr/>
    </dgm:pt>
    <dgm:pt modelId="{2DB603B6-E650-407F-9224-B460F91CF9A7}" type="pres">
      <dgm:prSet presAssocID="{EC93469E-9607-4AE3-8AC8-5A6DB15CF498}" presName="textRepeatNode" presStyleLbl="alignNode1" presStyleIdx="5" presStyleCnt="6">
        <dgm:presLayoutVars>
          <dgm:chMax val="0"/>
          <dgm:chPref val="0"/>
          <dgm:bulletEnabled val="1"/>
        </dgm:presLayoutVars>
      </dgm:prSet>
      <dgm:spPr/>
      <dgm:t>
        <a:bodyPr/>
        <a:lstStyle/>
        <a:p>
          <a:endParaRPr lang="en-AU"/>
        </a:p>
      </dgm:t>
    </dgm:pt>
    <dgm:pt modelId="{C19AF024-C8C0-4829-AE71-F8AD7C83D9E4}" type="pres">
      <dgm:prSet presAssocID="{EC93469E-9607-4AE3-8AC8-5A6DB15CF498}" presName="textaccent6" presStyleCnt="0"/>
      <dgm:spPr/>
    </dgm:pt>
    <dgm:pt modelId="{979755F6-F8FE-4826-8047-0434FBBE8459}" type="pres">
      <dgm:prSet presAssocID="{EC93469E-9607-4AE3-8AC8-5A6DB15CF498}" presName="accentRepeatNode" presStyleLbl="solidAlignAcc1" presStyleIdx="10" presStyleCnt="12"/>
      <dgm:spPr/>
    </dgm:pt>
    <dgm:pt modelId="{302DE5EF-40F0-434C-9244-1F23F9FBF1B6}" type="pres">
      <dgm:prSet presAssocID="{2C93BC87-D9B9-49B7-B4AA-4DB23A640D8F}" presName="image6" presStyleCnt="0"/>
      <dgm:spPr/>
    </dgm:pt>
    <dgm:pt modelId="{38027CBC-266B-4082-878D-08B50DBEA480}" type="pres">
      <dgm:prSet presAssocID="{2C93BC87-D9B9-49B7-B4AA-4DB23A640D8F}" presName="imageRepeatNode" presStyleLbl="alignAcc1" presStyleIdx="5" presStyleCnt="6"/>
      <dgm:spPr/>
      <dgm:t>
        <a:bodyPr/>
        <a:lstStyle/>
        <a:p>
          <a:endParaRPr lang="en-AU"/>
        </a:p>
      </dgm:t>
    </dgm:pt>
    <dgm:pt modelId="{FE441AC9-FEE1-4E17-8557-D2131F30FEE3}" type="pres">
      <dgm:prSet presAssocID="{2C93BC87-D9B9-49B7-B4AA-4DB23A640D8F}" presName="imageaccent6" presStyleCnt="0"/>
      <dgm:spPr/>
    </dgm:pt>
    <dgm:pt modelId="{4E016DAE-3362-40B7-A297-3E6D937DE041}" type="pres">
      <dgm:prSet presAssocID="{2C93BC87-D9B9-49B7-B4AA-4DB23A640D8F}" presName="accentRepeatNode" presStyleLbl="solidAlignAcc1" presStyleIdx="11" presStyleCnt="12"/>
      <dgm:spPr/>
    </dgm:pt>
  </dgm:ptLst>
  <dgm:cxnLst>
    <dgm:cxn modelId="{B10195F1-3960-4689-83E5-384AF89D422D}" type="presOf" srcId="{44D299A4-6A23-4A1F-B850-1595D4777B1F}" destId="{7A2D3381-7677-480C-962F-FFB7F8E8EBDB}" srcOrd="0" destOrd="0" presId="urn:microsoft.com/office/officeart/2008/layout/HexagonCluster"/>
    <dgm:cxn modelId="{BD809FB7-7F89-4E25-BEBC-5DD99D2D8542}" type="presOf" srcId="{E039A22E-5499-4E3F-BBD7-8E7C2375F96A}" destId="{3BE1FE92-9475-42BD-BAAC-E86CD4F9A125}" srcOrd="0" destOrd="0" presId="urn:microsoft.com/office/officeart/2008/layout/HexagonCluster"/>
    <dgm:cxn modelId="{ED313F72-F373-4E38-8744-F091BA9065AA}" srcId="{F540969E-08A7-40FF-BCDF-44E2E8CBD931}" destId="{EC93469E-9607-4AE3-8AC8-5A6DB15CF498}" srcOrd="5" destOrd="0" parTransId="{798B49E9-17E8-4654-974C-B2E768E1D038}" sibTransId="{2C93BC87-D9B9-49B7-B4AA-4DB23A640D8F}"/>
    <dgm:cxn modelId="{F862354D-7060-48AE-B9C3-F6AEE4BBB4CD}" type="presOf" srcId="{78638EDC-4AE4-4DA1-BD4C-6100495AD298}" destId="{AC5666AE-E630-4D6F-886C-C6F5B9461EA7}" srcOrd="0" destOrd="0" presId="urn:microsoft.com/office/officeart/2008/layout/HexagonCluster"/>
    <dgm:cxn modelId="{9AED4FB1-50FC-40CD-9C90-5624DC86527F}" type="presOf" srcId="{ED08BF38-F9E1-4655-9091-95E87C414EAF}" destId="{DE52DE6C-D60A-47DB-B6CE-A169697EB86B}" srcOrd="0" destOrd="0" presId="urn:microsoft.com/office/officeart/2008/layout/HexagonCluster"/>
    <dgm:cxn modelId="{59B1D20D-1859-4EC9-B760-0099F0F878BC}" srcId="{F540969E-08A7-40FF-BCDF-44E2E8CBD931}" destId="{CD6574BE-AC57-485F-B27B-18EF3C5C6ADC}" srcOrd="0" destOrd="0" parTransId="{5D61339E-AEE2-47BE-AE7A-6D4EDF4B8916}" sibTransId="{E039A22E-5499-4E3F-BBD7-8E7C2375F96A}"/>
    <dgm:cxn modelId="{CFC948FC-705A-42D9-BEC2-FC3412D5F7BA}" type="presOf" srcId="{6AA9235F-8B98-49B6-A621-63F20902269D}" destId="{0CFBF2E9-1C57-483F-9CE6-4A6904B174EF}" srcOrd="0" destOrd="0" presId="urn:microsoft.com/office/officeart/2008/layout/HexagonCluster"/>
    <dgm:cxn modelId="{4D6E2AC8-4B9B-4837-998F-0EDDAC8582DF}" srcId="{F540969E-08A7-40FF-BCDF-44E2E8CBD931}" destId="{44D299A4-6A23-4A1F-B850-1595D4777B1F}" srcOrd="2" destOrd="0" parTransId="{F56C7A69-21AB-4E9E-B70B-B010714E30A3}" sibTransId="{70FE3E62-2491-4055-B784-17BDAE9234B0}"/>
    <dgm:cxn modelId="{FDDEF66B-A71E-4CB3-8174-B011B8029732}" type="presOf" srcId="{774B0E6E-FB94-4E6A-8CF2-ECD166FA5037}" destId="{6CDC2720-05D3-4973-86D5-FB37D1085BB2}" srcOrd="0" destOrd="0" presId="urn:microsoft.com/office/officeart/2008/layout/HexagonCluster"/>
    <dgm:cxn modelId="{B1B03748-B326-4909-8A45-B5EC91D639A9}" type="presOf" srcId="{F540969E-08A7-40FF-BCDF-44E2E8CBD931}" destId="{C1EB4453-B25B-4623-8790-AFD3EBA45910}" srcOrd="0" destOrd="0" presId="urn:microsoft.com/office/officeart/2008/layout/HexagonCluster"/>
    <dgm:cxn modelId="{BAC57319-6F21-4126-81C9-3D2EE596D8C0}" type="presOf" srcId="{70FE3E62-2491-4055-B784-17BDAE9234B0}" destId="{11F004AF-CF67-4561-82C9-AD25BFED866C}" srcOrd="0" destOrd="0" presId="urn:microsoft.com/office/officeart/2008/layout/HexagonCluster"/>
    <dgm:cxn modelId="{E39FCAB7-D1C8-4CAD-BBAF-8D40A01C3303}" srcId="{F540969E-08A7-40FF-BCDF-44E2E8CBD931}" destId="{78638EDC-4AE4-4DA1-BD4C-6100495AD298}" srcOrd="4" destOrd="0" parTransId="{7CB263D6-6794-4A24-B7C6-55F4180CD798}" sibTransId="{ED08BF38-F9E1-4655-9091-95E87C414EAF}"/>
    <dgm:cxn modelId="{A295EC00-767E-4A22-B913-91FCD32D5F55}" type="presOf" srcId="{2C93BC87-D9B9-49B7-B4AA-4DB23A640D8F}" destId="{38027CBC-266B-4082-878D-08B50DBEA480}" srcOrd="0" destOrd="0" presId="urn:microsoft.com/office/officeart/2008/layout/HexagonCluster"/>
    <dgm:cxn modelId="{5A507199-9680-415E-9544-50B5D6F6F6CA}" type="presOf" srcId="{EC93469E-9607-4AE3-8AC8-5A6DB15CF498}" destId="{2DB603B6-E650-407F-9224-B460F91CF9A7}" srcOrd="0" destOrd="0" presId="urn:microsoft.com/office/officeart/2008/layout/HexagonCluster"/>
    <dgm:cxn modelId="{ACFADE28-D964-4E4B-8D8E-10D15D4CAEDD}" srcId="{F540969E-08A7-40FF-BCDF-44E2E8CBD931}" destId="{6AA9235F-8B98-49B6-A621-63F20902269D}" srcOrd="3" destOrd="0" parTransId="{177EC825-B731-486B-A259-A80A6B7F83BC}" sibTransId="{2561F377-C340-4048-8E99-401C2B689CFF}"/>
    <dgm:cxn modelId="{0CBEC22C-7D20-41B2-9A78-C37B97283B23}" type="presOf" srcId="{EA5F6DE7-35CD-48CB-BB33-42014AE41BD1}" destId="{66BB58F8-D78A-4758-8653-5557956E3768}" srcOrd="0" destOrd="0" presId="urn:microsoft.com/office/officeart/2008/layout/HexagonCluster"/>
    <dgm:cxn modelId="{796996F2-5665-48B2-8BF3-5C0FFCBD0DF3}" srcId="{F540969E-08A7-40FF-BCDF-44E2E8CBD931}" destId="{EA5F6DE7-35CD-48CB-BB33-42014AE41BD1}" srcOrd="1" destOrd="0" parTransId="{79385FDA-1718-4588-A27E-E636F7A45821}" sibTransId="{774B0E6E-FB94-4E6A-8CF2-ECD166FA5037}"/>
    <dgm:cxn modelId="{E440E86D-B740-477D-8D58-0FF3FD852B64}" type="presOf" srcId="{CD6574BE-AC57-485F-B27B-18EF3C5C6ADC}" destId="{F13605C2-2E7B-438E-8AF4-6F2B889E1F4E}" srcOrd="0" destOrd="0" presId="urn:microsoft.com/office/officeart/2008/layout/HexagonCluster"/>
    <dgm:cxn modelId="{C13466F5-CAB8-4EE7-B625-856EF32005A8}" type="presOf" srcId="{2561F377-C340-4048-8E99-401C2B689CFF}" destId="{FB47E59C-81B6-4776-AF3E-C2E744235315}" srcOrd="0" destOrd="0" presId="urn:microsoft.com/office/officeart/2008/layout/HexagonCluster"/>
    <dgm:cxn modelId="{8EA350C4-B180-496E-BE67-334A5D902EDF}" type="presParOf" srcId="{C1EB4453-B25B-4623-8790-AFD3EBA45910}" destId="{E800C346-1299-4733-B1D2-D4729F95BB5D}" srcOrd="0" destOrd="0" presId="urn:microsoft.com/office/officeart/2008/layout/HexagonCluster"/>
    <dgm:cxn modelId="{D7659AE7-6A52-4956-8C4E-5FA5CCD73C68}" type="presParOf" srcId="{E800C346-1299-4733-B1D2-D4729F95BB5D}" destId="{F13605C2-2E7B-438E-8AF4-6F2B889E1F4E}" srcOrd="0" destOrd="0" presId="urn:microsoft.com/office/officeart/2008/layout/HexagonCluster"/>
    <dgm:cxn modelId="{74494CEE-D055-40B7-8FED-B361D599F086}" type="presParOf" srcId="{C1EB4453-B25B-4623-8790-AFD3EBA45910}" destId="{4B15087A-F850-4438-B62C-178F4E70927D}" srcOrd="1" destOrd="0" presId="urn:microsoft.com/office/officeart/2008/layout/HexagonCluster"/>
    <dgm:cxn modelId="{DBD93E7D-20DC-4292-80A7-1739578B9B9C}" type="presParOf" srcId="{4B15087A-F850-4438-B62C-178F4E70927D}" destId="{DB43ABB7-3814-4A57-9906-8697700F96D3}" srcOrd="0" destOrd="0" presId="urn:microsoft.com/office/officeart/2008/layout/HexagonCluster"/>
    <dgm:cxn modelId="{03004C65-616D-496B-AD28-E02302F105E0}" type="presParOf" srcId="{C1EB4453-B25B-4623-8790-AFD3EBA45910}" destId="{F4168577-91D1-4AA2-816D-5AAC2507B958}" srcOrd="2" destOrd="0" presId="urn:microsoft.com/office/officeart/2008/layout/HexagonCluster"/>
    <dgm:cxn modelId="{19C2E970-A35E-4695-85AC-0B290B302349}" type="presParOf" srcId="{F4168577-91D1-4AA2-816D-5AAC2507B958}" destId="{3BE1FE92-9475-42BD-BAAC-E86CD4F9A125}" srcOrd="0" destOrd="0" presId="urn:microsoft.com/office/officeart/2008/layout/HexagonCluster"/>
    <dgm:cxn modelId="{D7910A67-C9DE-4BCE-AEAD-96ABF65531C5}" type="presParOf" srcId="{C1EB4453-B25B-4623-8790-AFD3EBA45910}" destId="{13953424-B695-470B-8F23-35E57B5C84CE}" srcOrd="3" destOrd="0" presId="urn:microsoft.com/office/officeart/2008/layout/HexagonCluster"/>
    <dgm:cxn modelId="{0025AA22-1889-4F14-B8B2-3AA87E775221}" type="presParOf" srcId="{13953424-B695-470B-8F23-35E57B5C84CE}" destId="{B3EF0499-D3C3-4822-9932-C9141F3DE835}" srcOrd="0" destOrd="0" presId="urn:microsoft.com/office/officeart/2008/layout/HexagonCluster"/>
    <dgm:cxn modelId="{0F9FDF96-9FAB-43E0-A80C-772BC10E45CA}" type="presParOf" srcId="{C1EB4453-B25B-4623-8790-AFD3EBA45910}" destId="{DCFA12DF-07C5-4EDC-986F-ADFCEB87CFE7}" srcOrd="4" destOrd="0" presId="urn:microsoft.com/office/officeart/2008/layout/HexagonCluster"/>
    <dgm:cxn modelId="{895DBCCE-1581-4BC7-A203-85EA09F53FAB}" type="presParOf" srcId="{DCFA12DF-07C5-4EDC-986F-ADFCEB87CFE7}" destId="{66BB58F8-D78A-4758-8653-5557956E3768}" srcOrd="0" destOrd="0" presId="urn:microsoft.com/office/officeart/2008/layout/HexagonCluster"/>
    <dgm:cxn modelId="{7F9E3D1F-D225-4FBA-9299-F7BC419DB9C6}" type="presParOf" srcId="{C1EB4453-B25B-4623-8790-AFD3EBA45910}" destId="{0431109D-E7E4-470B-BD46-DB6536CBDFB0}" srcOrd="5" destOrd="0" presId="urn:microsoft.com/office/officeart/2008/layout/HexagonCluster"/>
    <dgm:cxn modelId="{FBF81DF6-6C3E-46C1-9690-4BBC8EC0B2CE}" type="presParOf" srcId="{0431109D-E7E4-470B-BD46-DB6536CBDFB0}" destId="{758C8EC0-FFAF-4891-80FF-6978EBCA2902}" srcOrd="0" destOrd="0" presId="urn:microsoft.com/office/officeart/2008/layout/HexagonCluster"/>
    <dgm:cxn modelId="{FEFD63D2-1B01-4E39-B03F-7E1B17A5DEDE}" type="presParOf" srcId="{C1EB4453-B25B-4623-8790-AFD3EBA45910}" destId="{E10AAE41-5280-40FF-8F7E-20B7923CBE1A}" srcOrd="6" destOrd="0" presId="urn:microsoft.com/office/officeart/2008/layout/HexagonCluster"/>
    <dgm:cxn modelId="{A097F337-C692-4A21-BA86-B8484DA10087}" type="presParOf" srcId="{E10AAE41-5280-40FF-8F7E-20B7923CBE1A}" destId="{6CDC2720-05D3-4973-86D5-FB37D1085BB2}" srcOrd="0" destOrd="0" presId="urn:microsoft.com/office/officeart/2008/layout/HexagonCluster"/>
    <dgm:cxn modelId="{09FA3556-3CCE-44E7-8A8D-3817F4B98C13}" type="presParOf" srcId="{C1EB4453-B25B-4623-8790-AFD3EBA45910}" destId="{D38D5A41-590B-4934-A6E0-E5CA7E670D57}" srcOrd="7" destOrd="0" presId="urn:microsoft.com/office/officeart/2008/layout/HexagonCluster"/>
    <dgm:cxn modelId="{88422796-3392-4C6A-BCD2-AB447F1EEAFB}" type="presParOf" srcId="{D38D5A41-590B-4934-A6E0-E5CA7E670D57}" destId="{60356B0F-1225-495E-A774-3355D4E9A736}" srcOrd="0" destOrd="0" presId="urn:microsoft.com/office/officeart/2008/layout/HexagonCluster"/>
    <dgm:cxn modelId="{0E2E5A7E-A6E7-46A8-8063-9EDB48FC9E74}" type="presParOf" srcId="{C1EB4453-B25B-4623-8790-AFD3EBA45910}" destId="{64ED0590-E2AD-43D1-909C-C61E17237BB0}" srcOrd="8" destOrd="0" presId="urn:microsoft.com/office/officeart/2008/layout/HexagonCluster"/>
    <dgm:cxn modelId="{B11E8080-970B-4E5A-B21E-17E4236256BC}" type="presParOf" srcId="{64ED0590-E2AD-43D1-909C-C61E17237BB0}" destId="{7A2D3381-7677-480C-962F-FFB7F8E8EBDB}" srcOrd="0" destOrd="0" presId="urn:microsoft.com/office/officeart/2008/layout/HexagonCluster"/>
    <dgm:cxn modelId="{A5A38CF5-CAB4-4BF4-B848-A22AB3285446}" type="presParOf" srcId="{C1EB4453-B25B-4623-8790-AFD3EBA45910}" destId="{6B115E8C-A2C3-4F73-8B0F-DB6127015EF0}" srcOrd="9" destOrd="0" presId="urn:microsoft.com/office/officeart/2008/layout/HexagonCluster"/>
    <dgm:cxn modelId="{0AE983CD-3088-430F-82E5-47A61F3026F8}" type="presParOf" srcId="{6B115E8C-A2C3-4F73-8B0F-DB6127015EF0}" destId="{F1C05038-193E-4DD9-A984-E5D9D837FEE6}" srcOrd="0" destOrd="0" presId="urn:microsoft.com/office/officeart/2008/layout/HexagonCluster"/>
    <dgm:cxn modelId="{71B4C0EB-6A49-49EE-9E5D-6A78E7A57BD9}" type="presParOf" srcId="{C1EB4453-B25B-4623-8790-AFD3EBA45910}" destId="{99806AA3-F335-4EAC-95D0-21FA677D1E93}" srcOrd="10" destOrd="0" presId="urn:microsoft.com/office/officeart/2008/layout/HexagonCluster"/>
    <dgm:cxn modelId="{10FF4C33-93B8-43E6-A202-539008997E04}" type="presParOf" srcId="{99806AA3-F335-4EAC-95D0-21FA677D1E93}" destId="{11F004AF-CF67-4561-82C9-AD25BFED866C}" srcOrd="0" destOrd="0" presId="urn:microsoft.com/office/officeart/2008/layout/HexagonCluster"/>
    <dgm:cxn modelId="{A27E4EB1-54BB-433E-AB91-37FF47FE2784}" type="presParOf" srcId="{C1EB4453-B25B-4623-8790-AFD3EBA45910}" destId="{EB1F4C56-DFC9-4F8C-ABA8-9772C7739B22}" srcOrd="11" destOrd="0" presId="urn:microsoft.com/office/officeart/2008/layout/HexagonCluster"/>
    <dgm:cxn modelId="{8DEAC751-536D-46EF-8210-7246D88CCACA}" type="presParOf" srcId="{EB1F4C56-DFC9-4F8C-ABA8-9772C7739B22}" destId="{DD4595F0-5997-4A3D-9041-CB297D9C15B6}" srcOrd="0" destOrd="0" presId="urn:microsoft.com/office/officeart/2008/layout/HexagonCluster"/>
    <dgm:cxn modelId="{A72A0B22-1EDF-4B64-995D-6D9D738E96C9}" type="presParOf" srcId="{C1EB4453-B25B-4623-8790-AFD3EBA45910}" destId="{A1728A29-C6F5-4737-B1B6-2DE4A1067BF8}" srcOrd="12" destOrd="0" presId="urn:microsoft.com/office/officeart/2008/layout/HexagonCluster"/>
    <dgm:cxn modelId="{8ECBD473-B4B9-4DEF-A329-5BD38F62C495}" type="presParOf" srcId="{A1728A29-C6F5-4737-B1B6-2DE4A1067BF8}" destId="{0CFBF2E9-1C57-483F-9CE6-4A6904B174EF}" srcOrd="0" destOrd="0" presId="urn:microsoft.com/office/officeart/2008/layout/HexagonCluster"/>
    <dgm:cxn modelId="{D60087A1-EDAD-4188-BF99-2CC74CCAEC0B}" type="presParOf" srcId="{C1EB4453-B25B-4623-8790-AFD3EBA45910}" destId="{3D618E37-51CC-4B6F-AE88-7FC03BA16E71}" srcOrd="13" destOrd="0" presId="urn:microsoft.com/office/officeart/2008/layout/HexagonCluster"/>
    <dgm:cxn modelId="{6FDAEC80-E4EF-4CF1-AA73-0937680F52E8}" type="presParOf" srcId="{3D618E37-51CC-4B6F-AE88-7FC03BA16E71}" destId="{8F5385D2-5068-4893-95B9-CFA086819229}" srcOrd="0" destOrd="0" presId="urn:microsoft.com/office/officeart/2008/layout/HexagonCluster"/>
    <dgm:cxn modelId="{DCB9C55E-A73B-4477-B4AC-C8C9F125CBB6}" type="presParOf" srcId="{C1EB4453-B25B-4623-8790-AFD3EBA45910}" destId="{0BF4EAF3-2D8B-43E7-A0FE-F2155E85AA16}" srcOrd="14" destOrd="0" presId="urn:microsoft.com/office/officeart/2008/layout/HexagonCluster"/>
    <dgm:cxn modelId="{12934DCE-4ECD-4EB6-BAAA-F7B92A419418}" type="presParOf" srcId="{0BF4EAF3-2D8B-43E7-A0FE-F2155E85AA16}" destId="{FB47E59C-81B6-4776-AF3E-C2E744235315}" srcOrd="0" destOrd="0" presId="urn:microsoft.com/office/officeart/2008/layout/HexagonCluster"/>
    <dgm:cxn modelId="{B8D8333F-0C20-4CAB-AA16-643CFD4D7A32}" type="presParOf" srcId="{C1EB4453-B25B-4623-8790-AFD3EBA45910}" destId="{66ACF968-C65F-4E79-BE95-CB0A0D4DED63}" srcOrd="15" destOrd="0" presId="urn:microsoft.com/office/officeart/2008/layout/HexagonCluster"/>
    <dgm:cxn modelId="{A624DF84-AD02-4287-A51A-55DFA2C04A37}" type="presParOf" srcId="{66ACF968-C65F-4E79-BE95-CB0A0D4DED63}" destId="{E83D46C5-8B20-4E53-A10C-67FA6EC1FC9A}" srcOrd="0" destOrd="0" presId="urn:microsoft.com/office/officeart/2008/layout/HexagonCluster"/>
    <dgm:cxn modelId="{8EFD3868-856C-479B-99D2-F3E7522448FD}" type="presParOf" srcId="{C1EB4453-B25B-4623-8790-AFD3EBA45910}" destId="{E39569A2-7A6D-47DA-8202-18592F559E4B}" srcOrd="16" destOrd="0" presId="urn:microsoft.com/office/officeart/2008/layout/HexagonCluster"/>
    <dgm:cxn modelId="{57E8E9AB-EA12-4D7A-8CCA-45EB5E6CB84C}" type="presParOf" srcId="{E39569A2-7A6D-47DA-8202-18592F559E4B}" destId="{AC5666AE-E630-4D6F-886C-C6F5B9461EA7}" srcOrd="0" destOrd="0" presId="urn:microsoft.com/office/officeart/2008/layout/HexagonCluster"/>
    <dgm:cxn modelId="{99E0F702-AFBA-44AE-A6A8-872F6BCCFD42}" type="presParOf" srcId="{C1EB4453-B25B-4623-8790-AFD3EBA45910}" destId="{4FE4699A-BD18-47C6-98F8-67789B282D0B}" srcOrd="17" destOrd="0" presId="urn:microsoft.com/office/officeart/2008/layout/HexagonCluster"/>
    <dgm:cxn modelId="{79679F04-D231-43E3-A28F-7735E6BB4D3E}" type="presParOf" srcId="{4FE4699A-BD18-47C6-98F8-67789B282D0B}" destId="{03461DB4-915C-46FB-BD99-B30B076E1E9A}" srcOrd="0" destOrd="0" presId="urn:microsoft.com/office/officeart/2008/layout/HexagonCluster"/>
    <dgm:cxn modelId="{42457527-ABD4-46C9-BAFE-F2CFF9114969}" type="presParOf" srcId="{C1EB4453-B25B-4623-8790-AFD3EBA45910}" destId="{0BB1DFC4-92DC-4F42-891C-1BE4EF8C33C3}" srcOrd="18" destOrd="0" presId="urn:microsoft.com/office/officeart/2008/layout/HexagonCluster"/>
    <dgm:cxn modelId="{EEA0E64B-D135-47EA-ADE5-88330D052AFC}" type="presParOf" srcId="{0BB1DFC4-92DC-4F42-891C-1BE4EF8C33C3}" destId="{DE52DE6C-D60A-47DB-B6CE-A169697EB86B}" srcOrd="0" destOrd="0" presId="urn:microsoft.com/office/officeart/2008/layout/HexagonCluster"/>
    <dgm:cxn modelId="{951079FF-A999-4BED-AB2A-3570E86A98A3}" type="presParOf" srcId="{C1EB4453-B25B-4623-8790-AFD3EBA45910}" destId="{6109F59E-246C-4680-842C-112578474328}" srcOrd="19" destOrd="0" presId="urn:microsoft.com/office/officeart/2008/layout/HexagonCluster"/>
    <dgm:cxn modelId="{31768E69-2015-4F5E-A5DD-CE1A588577B6}" type="presParOf" srcId="{6109F59E-246C-4680-842C-112578474328}" destId="{D3FC1F9F-25A8-411E-8A31-9327CD50A26E}" srcOrd="0" destOrd="0" presId="urn:microsoft.com/office/officeart/2008/layout/HexagonCluster"/>
    <dgm:cxn modelId="{DAE3460C-E476-4A5A-944B-2965134A1CEB}" type="presParOf" srcId="{C1EB4453-B25B-4623-8790-AFD3EBA45910}" destId="{04323724-EFC0-48F6-B001-54E6FFED8109}" srcOrd="20" destOrd="0" presId="urn:microsoft.com/office/officeart/2008/layout/HexagonCluster"/>
    <dgm:cxn modelId="{1A1DF7C3-6910-46F9-AC83-8BDA4F46A8B2}" type="presParOf" srcId="{04323724-EFC0-48F6-B001-54E6FFED8109}" destId="{2DB603B6-E650-407F-9224-B460F91CF9A7}" srcOrd="0" destOrd="0" presId="urn:microsoft.com/office/officeart/2008/layout/HexagonCluster"/>
    <dgm:cxn modelId="{49BC3669-DAD9-4983-9AAB-5AC5285A2D8D}" type="presParOf" srcId="{C1EB4453-B25B-4623-8790-AFD3EBA45910}" destId="{C19AF024-C8C0-4829-AE71-F8AD7C83D9E4}" srcOrd="21" destOrd="0" presId="urn:microsoft.com/office/officeart/2008/layout/HexagonCluster"/>
    <dgm:cxn modelId="{ACA94BE5-DA30-462B-8EE0-868EC67779B6}" type="presParOf" srcId="{C19AF024-C8C0-4829-AE71-F8AD7C83D9E4}" destId="{979755F6-F8FE-4826-8047-0434FBBE8459}" srcOrd="0" destOrd="0" presId="urn:microsoft.com/office/officeart/2008/layout/HexagonCluster"/>
    <dgm:cxn modelId="{FFB42812-FE56-41CD-90C4-6D89D0B15C95}" type="presParOf" srcId="{C1EB4453-B25B-4623-8790-AFD3EBA45910}" destId="{302DE5EF-40F0-434C-9244-1F23F9FBF1B6}" srcOrd="22" destOrd="0" presId="urn:microsoft.com/office/officeart/2008/layout/HexagonCluster"/>
    <dgm:cxn modelId="{D3AA9901-20FB-40A9-92B5-FEF79336EA0B}" type="presParOf" srcId="{302DE5EF-40F0-434C-9244-1F23F9FBF1B6}" destId="{38027CBC-266B-4082-878D-08B50DBEA480}" srcOrd="0" destOrd="0" presId="urn:microsoft.com/office/officeart/2008/layout/HexagonCluster"/>
    <dgm:cxn modelId="{4465C001-0066-43B0-95B0-4786FBFF31B8}" type="presParOf" srcId="{C1EB4453-B25B-4623-8790-AFD3EBA45910}" destId="{FE441AC9-FEE1-4E17-8557-D2131F30FEE3}" srcOrd="23" destOrd="0" presId="urn:microsoft.com/office/officeart/2008/layout/HexagonCluster"/>
    <dgm:cxn modelId="{E77F6B14-5085-416D-AEC6-B9F5BE18A57B}" type="presParOf" srcId="{FE441AC9-FEE1-4E17-8557-D2131F30FEE3}" destId="{4E016DAE-3362-40B7-A297-3E6D937DE041}" srcOrd="0" destOrd="0" presId="urn:microsoft.com/office/officeart/2008/layout/Hexagon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3046C7-5491-4B3A-9FC7-64B364E8C708}" type="doc">
      <dgm:prSet loTypeId="urn:microsoft.com/office/officeart/2009/layout/CircleArrowProcess" loCatId="cycle" qsTypeId="urn:microsoft.com/office/officeart/2005/8/quickstyle/simple1" qsCatId="simple" csTypeId="urn:microsoft.com/office/officeart/2005/8/colors/accent5_2" csCatId="accent5" phldr="1"/>
      <dgm:spPr/>
      <dgm:t>
        <a:bodyPr/>
        <a:lstStyle/>
        <a:p>
          <a:endParaRPr lang="en-AU"/>
        </a:p>
      </dgm:t>
    </dgm:pt>
    <dgm:pt modelId="{C47B13DA-E129-4388-BE4A-357A2BDFB6AC}">
      <dgm:prSet phldrT="[Text]"/>
      <dgm:spPr/>
      <dgm:t>
        <a:bodyPr/>
        <a:lstStyle/>
        <a:p>
          <a:r>
            <a:rPr lang="en-AU" dirty="0" smtClean="0"/>
            <a:t>Global monitoring</a:t>
          </a:r>
          <a:endParaRPr lang="en-AU" dirty="0"/>
        </a:p>
      </dgm:t>
    </dgm:pt>
    <dgm:pt modelId="{A7356F4D-76D6-4B4C-9B8E-EC0E1464CCE0}" type="parTrans" cxnId="{0AD31323-8517-4F3D-B8FD-A7FCD4155C4B}">
      <dgm:prSet/>
      <dgm:spPr/>
      <dgm:t>
        <a:bodyPr/>
        <a:lstStyle/>
        <a:p>
          <a:endParaRPr lang="en-AU"/>
        </a:p>
      </dgm:t>
    </dgm:pt>
    <dgm:pt modelId="{BD7D00E2-2B94-4DA6-B19B-8DAD6D0A636A}" type="sibTrans" cxnId="{0AD31323-8517-4F3D-B8FD-A7FCD4155C4B}">
      <dgm:prSet/>
      <dgm:spPr/>
      <dgm:t>
        <a:bodyPr/>
        <a:lstStyle/>
        <a:p>
          <a:endParaRPr lang="en-AU"/>
        </a:p>
      </dgm:t>
    </dgm:pt>
    <dgm:pt modelId="{45C25C18-94BB-4DB1-8C81-598CF886B626}">
      <dgm:prSet phldrT="[Text]"/>
      <dgm:spPr/>
      <dgm:t>
        <a:bodyPr/>
        <a:lstStyle/>
        <a:p>
          <a:r>
            <a:rPr lang="en-AU" dirty="0" smtClean="0"/>
            <a:t>National monitoring</a:t>
          </a:r>
          <a:endParaRPr lang="en-AU" dirty="0"/>
        </a:p>
      </dgm:t>
    </dgm:pt>
    <dgm:pt modelId="{BE4C693B-A17A-408E-A17B-3878A67B952F}" type="parTrans" cxnId="{AD76370B-93B8-4C3C-A5D3-A3B9B46A36ED}">
      <dgm:prSet/>
      <dgm:spPr/>
      <dgm:t>
        <a:bodyPr/>
        <a:lstStyle/>
        <a:p>
          <a:endParaRPr lang="en-AU"/>
        </a:p>
      </dgm:t>
    </dgm:pt>
    <dgm:pt modelId="{EBA6FCBC-9D44-48AC-A18E-7C227B6AD18C}" type="sibTrans" cxnId="{AD76370B-93B8-4C3C-A5D3-A3B9B46A36ED}">
      <dgm:prSet/>
      <dgm:spPr/>
      <dgm:t>
        <a:bodyPr/>
        <a:lstStyle/>
        <a:p>
          <a:endParaRPr lang="en-AU"/>
        </a:p>
      </dgm:t>
    </dgm:pt>
    <dgm:pt modelId="{E29BCD4A-355A-4EE8-AC16-DF666F4B917B}" type="pres">
      <dgm:prSet presAssocID="{753046C7-5491-4B3A-9FC7-64B364E8C708}" presName="Name0" presStyleCnt="0">
        <dgm:presLayoutVars>
          <dgm:chMax val="7"/>
          <dgm:chPref val="7"/>
          <dgm:dir/>
          <dgm:animLvl val="lvl"/>
        </dgm:presLayoutVars>
      </dgm:prSet>
      <dgm:spPr/>
      <dgm:t>
        <a:bodyPr/>
        <a:lstStyle/>
        <a:p>
          <a:endParaRPr lang="en-AU"/>
        </a:p>
      </dgm:t>
    </dgm:pt>
    <dgm:pt modelId="{C075D31F-61D5-415E-8E59-D51EB25D5BBB}" type="pres">
      <dgm:prSet presAssocID="{C47B13DA-E129-4388-BE4A-357A2BDFB6AC}" presName="Accent1" presStyleCnt="0"/>
      <dgm:spPr/>
    </dgm:pt>
    <dgm:pt modelId="{5901C684-EF40-4D66-952E-FE0099DF41B0}" type="pres">
      <dgm:prSet presAssocID="{C47B13DA-E129-4388-BE4A-357A2BDFB6AC}" presName="Accent" presStyleLbl="node1" presStyleIdx="0" presStyleCnt="2"/>
      <dgm:spPr/>
    </dgm:pt>
    <dgm:pt modelId="{EC7B4A73-06C7-4F75-A055-586887F498C7}" type="pres">
      <dgm:prSet presAssocID="{C47B13DA-E129-4388-BE4A-357A2BDFB6AC}" presName="Parent1" presStyleLbl="revTx" presStyleIdx="0" presStyleCnt="2">
        <dgm:presLayoutVars>
          <dgm:chMax val="1"/>
          <dgm:chPref val="1"/>
          <dgm:bulletEnabled val="1"/>
        </dgm:presLayoutVars>
      </dgm:prSet>
      <dgm:spPr/>
      <dgm:t>
        <a:bodyPr/>
        <a:lstStyle/>
        <a:p>
          <a:endParaRPr lang="en-AU"/>
        </a:p>
      </dgm:t>
    </dgm:pt>
    <dgm:pt modelId="{B246BADB-6D8E-4B57-B5F6-A55F3DE15DE1}" type="pres">
      <dgm:prSet presAssocID="{45C25C18-94BB-4DB1-8C81-598CF886B626}" presName="Accent2" presStyleCnt="0"/>
      <dgm:spPr/>
    </dgm:pt>
    <dgm:pt modelId="{6198BBA0-B455-4057-AAB2-AF2E3AE27C19}" type="pres">
      <dgm:prSet presAssocID="{45C25C18-94BB-4DB1-8C81-598CF886B626}" presName="Accent" presStyleLbl="node1" presStyleIdx="1" presStyleCnt="2"/>
      <dgm:spPr>
        <a:solidFill>
          <a:srgbClr val="660033"/>
        </a:solidFill>
      </dgm:spPr>
    </dgm:pt>
    <dgm:pt modelId="{3335F8BE-E74D-4279-B93F-5E688348505D}" type="pres">
      <dgm:prSet presAssocID="{45C25C18-94BB-4DB1-8C81-598CF886B626}" presName="Parent2" presStyleLbl="revTx" presStyleIdx="1" presStyleCnt="2">
        <dgm:presLayoutVars>
          <dgm:chMax val="1"/>
          <dgm:chPref val="1"/>
          <dgm:bulletEnabled val="1"/>
        </dgm:presLayoutVars>
      </dgm:prSet>
      <dgm:spPr/>
      <dgm:t>
        <a:bodyPr/>
        <a:lstStyle/>
        <a:p>
          <a:endParaRPr lang="en-AU"/>
        </a:p>
      </dgm:t>
    </dgm:pt>
  </dgm:ptLst>
  <dgm:cxnLst>
    <dgm:cxn modelId="{A25633BB-77C6-4C4A-81F0-D60192C63019}" type="presOf" srcId="{753046C7-5491-4B3A-9FC7-64B364E8C708}" destId="{E29BCD4A-355A-4EE8-AC16-DF666F4B917B}" srcOrd="0" destOrd="0" presId="urn:microsoft.com/office/officeart/2009/layout/CircleArrowProcess"/>
    <dgm:cxn modelId="{C6F6C8BE-22B1-47FF-A1E6-AC6CD64B3124}" type="presOf" srcId="{45C25C18-94BB-4DB1-8C81-598CF886B626}" destId="{3335F8BE-E74D-4279-B93F-5E688348505D}" srcOrd="0" destOrd="0" presId="urn:microsoft.com/office/officeart/2009/layout/CircleArrowProcess"/>
    <dgm:cxn modelId="{0AD31323-8517-4F3D-B8FD-A7FCD4155C4B}" srcId="{753046C7-5491-4B3A-9FC7-64B364E8C708}" destId="{C47B13DA-E129-4388-BE4A-357A2BDFB6AC}" srcOrd="0" destOrd="0" parTransId="{A7356F4D-76D6-4B4C-9B8E-EC0E1464CCE0}" sibTransId="{BD7D00E2-2B94-4DA6-B19B-8DAD6D0A636A}"/>
    <dgm:cxn modelId="{3378F979-F124-4C5A-BA0D-38F09B9B977D}" type="presOf" srcId="{C47B13DA-E129-4388-BE4A-357A2BDFB6AC}" destId="{EC7B4A73-06C7-4F75-A055-586887F498C7}" srcOrd="0" destOrd="0" presId="urn:microsoft.com/office/officeart/2009/layout/CircleArrowProcess"/>
    <dgm:cxn modelId="{AD76370B-93B8-4C3C-A5D3-A3B9B46A36ED}" srcId="{753046C7-5491-4B3A-9FC7-64B364E8C708}" destId="{45C25C18-94BB-4DB1-8C81-598CF886B626}" srcOrd="1" destOrd="0" parTransId="{BE4C693B-A17A-408E-A17B-3878A67B952F}" sibTransId="{EBA6FCBC-9D44-48AC-A18E-7C227B6AD18C}"/>
    <dgm:cxn modelId="{EEA9C76E-3C97-4B58-87EF-3BAC6EFE4B0E}" type="presParOf" srcId="{E29BCD4A-355A-4EE8-AC16-DF666F4B917B}" destId="{C075D31F-61D5-415E-8E59-D51EB25D5BBB}" srcOrd="0" destOrd="0" presId="urn:microsoft.com/office/officeart/2009/layout/CircleArrowProcess"/>
    <dgm:cxn modelId="{74537D11-8D0C-419B-8E69-83E2BDB0459F}" type="presParOf" srcId="{C075D31F-61D5-415E-8E59-D51EB25D5BBB}" destId="{5901C684-EF40-4D66-952E-FE0099DF41B0}" srcOrd="0" destOrd="0" presId="urn:microsoft.com/office/officeart/2009/layout/CircleArrowProcess"/>
    <dgm:cxn modelId="{BFFA4CD6-2A02-4642-AB4C-3EE9E97200F9}" type="presParOf" srcId="{E29BCD4A-355A-4EE8-AC16-DF666F4B917B}" destId="{EC7B4A73-06C7-4F75-A055-586887F498C7}" srcOrd="1" destOrd="0" presId="urn:microsoft.com/office/officeart/2009/layout/CircleArrowProcess"/>
    <dgm:cxn modelId="{A2DA93C2-B155-4562-98CB-52B5B4E15AD5}" type="presParOf" srcId="{E29BCD4A-355A-4EE8-AC16-DF666F4B917B}" destId="{B246BADB-6D8E-4B57-B5F6-A55F3DE15DE1}" srcOrd="2" destOrd="0" presId="urn:microsoft.com/office/officeart/2009/layout/CircleArrowProcess"/>
    <dgm:cxn modelId="{ACD70DA2-9DC5-45BA-8270-FF4AB072999A}" type="presParOf" srcId="{B246BADB-6D8E-4B57-B5F6-A55F3DE15DE1}" destId="{6198BBA0-B455-4057-AAB2-AF2E3AE27C19}" srcOrd="0" destOrd="0" presId="urn:microsoft.com/office/officeart/2009/layout/CircleArrowProcess"/>
    <dgm:cxn modelId="{8E30CA32-274C-45A8-AB02-8AACF48FAF92}" type="presParOf" srcId="{E29BCD4A-355A-4EE8-AC16-DF666F4B917B}" destId="{3335F8BE-E74D-4279-B93F-5E688348505D}" srcOrd="3"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3046C7-5491-4B3A-9FC7-64B364E8C708}" type="doc">
      <dgm:prSet loTypeId="urn:microsoft.com/office/officeart/2009/layout/CircleArrowProcess" loCatId="cycle" qsTypeId="urn:microsoft.com/office/officeart/2005/8/quickstyle/simple1" qsCatId="simple" csTypeId="urn:microsoft.com/office/officeart/2005/8/colors/accent5_2" csCatId="accent5" phldr="1"/>
      <dgm:spPr/>
      <dgm:t>
        <a:bodyPr/>
        <a:lstStyle/>
        <a:p>
          <a:endParaRPr lang="en-AU"/>
        </a:p>
      </dgm:t>
    </dgm:pt>
    <dgm:pt modelId="{C47B13DA-E129-4388-BE4A-357A2BDFB6AC}">
      <dgm:prSet phldrT="[Text]"/>
      <dgm:spPr/>
      <dgm:t>
        <a:bodyPr/>
        <a:lstStyle/>
        <a:p>
          <a:r>
            <a:rPr lang="en-AU" dirty="0" smtClean="0"/>
            <a:t>Global monitoring</a:t>
          </a:r>
          <a:endParaRPr lang="en-AU" dirty="0"/>
        </a:p>
      </dgm:t>
    </dgm:pt>
    <dgm:pt modelId="{A7356F4D-76D6-4B4C-9B8E-EC0E1464CCE0}" type="parTrans" cxnId="{0AD31323-8517-4F3D-B8FD-A7FCD4155C4B}">
      <dgm:prSet/>
      <dgm:spPr/>
      <dgm:t>
        <a:bodyPr/>
        <a:lstStyle/>
        <a:p>
          <a:endParaRPr lang="en-AU"/>
        </a:p>
      </dgm:t>
    </dgm:pt>
    <dgm:pt modelId="{BD7D00E2-2B94-4DA6-B19B-8DAD6D0A636A}" type="sibTrans" cxnId="{0AD31323-8517-4F3D-B8FD-A7FCD4155C4B}">
      <dgm:prSet/>
      <dgm:spPr/>
      <dgm:t>
        <a:bodyPr/>
        <a:lstStyle/>
        <a:p>
          <a:endParaRPr lang="en-AU"/>
        </a:p>
      </dgm:t>
    </dgm:pt>
    <dgm:pt modelId="{45C25C18-94BB-4DB1-8C81-598CF886B626}">
      <dgm:prSet phldrT="[Text]"/>
      <dgm:spPr/>
      <dgm:t>
        <a:bodyPr/>
        <a:lstStyle/>
        <a:p>
          <a:r>
            <a:rPr lang="en-AU" dirty="0" smtClean="0"/>
            <a:t>National monitoring</a:t>
          </a:r>
          <a:endParaRPr lang="en-AU" dirty="0"/>
        </a:p>
      </dgm:t>
    </dgm:pt>
    <dgm:pt modelId="{BE4C693B-A17A-408E-A17B-3878A67B952F}" type="parTrans" cxnId="{AD76370B-93B8-4C3C-A5D3-A3B9B46A36ED}">
      <dgm:prSet/>
      <dgm:spPr/>
      <dgm:t>
        <a:bodyPr/>
        <a:lstStyle/>
        <a:p>
          <a:endParaRPr lang="en-AU"/>
        </a:p>
      </dgm:t>
    </dgm:pt>
    <dgm:pt modelId="{EBA6FCBC-9D44-48AC-A18E-7C227B6AD18C}" type="sibTrans" cxnId="{AD76370B-93B8-4C3C-A5D3-A3B9B46A36ED}">
      <dgm:prSet/>
      <dgm:spPr/>
      <dgm:t>
        <a:bodyPr/>
        <a:lstStyle/>
        <a:p>
          <a:endParaRPr lang="en-AU"/>
        </a:p>
      </dgm:t>
    </dgm:pt>
    <dgm:pt modelId="{36621F5E-5096-4D6B-A687-B470CDE0F767}">
      <dgm:prSet phldrT="[Text]"/>
      <dgm:spPr/>
      <dgm:t>
        <a:bodyPr/>
        <a:lstStyle/>
        <a:p>
          <a:r>
            <a:rPr lang="en-AU" dirty="0" smtClean="0"/>
            <a:t>Local monitoring</a:t>
          </a:r>
          <a:endParaRPr lang="en-AU" dirty="0"/>
        </a:p>
      </dgm:t>
    </dgm:pt>
    <dgm:pt modelId="{79954CD0-437F-4D3A-91BE-8A47A75629ED}" type="parTrans" cxnId="{8AB18EF9-CD53-41B1-85E6-5D6A3E17F659}">
      <dgm:prSet/>
      <dgm:spPr/>
      <dgm:t>
        <a:bodyPr/>
        <a:lstStyle/>
        <a:p>
          <a:endParaRPr lang="en-AU"/>
        </a:p>
      </dgm:t>
    </dgm:pt>
    <dgm:pt modelId="{E8C1C2EB-CDDA-4DA2-ADD4-5028245A7016}" type="sibTrans" cxnId="{8AB18EF9-CD53-41B1-85E6-5D6A3E17F659}">
      <dgm:prSet/>
      <dgm:spPr/>
      <dgm:t>
        <a:bodyPr/>
        <a:lstStyle/>
        <a:p>
          <a:endParaRPr lang="en-AU"/>
        </a:p>
      </dgm:t>
    </dgm:pt>
    <dgm:pt modelId="{E29BCD4A-355A-4EE8-AC16-DF666F4B917B}" type="pres">
      <dgm:prSet presAssocID="{753046C7-5491-4B3A-9FC7-64B364E8C708}" presName="Name0" presStyleCnt="0">
        <dgm:presLayoutVars>
          <dgm:chMax val="7"/>
          <dgm:chPref val="7"/>
          <dgm:dir/>
          <dgm:animLvl val="lvl"/>
        </dgm:presLayoutVars>
      </dgm:prSet>
      <dgm:spPr/>
      <dgm:t>
        <a:bodyPr/>
        <a:lstStyle/>
        <a:p>
          <a:endParaRPr lang="en-AU"/>
        </a:p>
      </dgm:t>
    </dgm:pt>
    <dgm:pt modelId="{C075D31F-61D5-415E-8E59-D51EB25D5BBB}" type="pres">
      <dgm:prSet presAssocID="{C47B13DA-E129-4388-BE4A-357A2BDFB6AC}" presName="Accent1" presStyleCnt="0"/>
      <dgm:spPr/>
    </dgm:pt>
    <dgm:pt modelId="{5901C684-EF40-4D66-952E-FE0099DF41B0}" type="pres">
      <dgm:prSet presAssocID="{C47B13DA-E129-4388-BE4A-357A2BDFB6AC}" presName="Accent" presStyleLbl="node1" presStyleIdx="0" presStyleCnt="3"/>
      <dgm:spPr/>
    </dgm:pt>
    <dgm:pt modelId="{EC7B4A73-06C7-4F75-A055-586887F498C7}" type="pres">
      <dgm:prSet presAssocID="{C47B13DA-E129-4388-BE4A-357A2BDFB6AC}" presName="Parent1" presStyleLbl="revTx" presStyleIdx="0" presStyleCnt="3">
        <dgm:presLayoutVars>
          <dgm:chMax val="1"/>
          <dgm:chPref val="1"/>
          <dgm:bulletEnabled val="1"/>
        </dgm:presLayoutVars>
      </dgm:prSet>
      <dgm:spPr/>
      <dgm:t>
        <a:bodyPr/>
        <a:lstStyle/>
        <a:p>
          <a:endParaRPr lang="en-AU"/>
        </a:p>
      </dgm:t>
    </dgm:pt>
    <dgm:pt modelId="{B246BADB-6D8E-4B57-B5F6-A55F3DE15DE1}" type="pres">
      <dgm:prSet presAssocID="{45C25C18-94BB-4DB1-8C81-598CF886B626}" presName="Accent2" presStyleCnt="0"/>
      <dgm:spPr/>
    </dgm:pt>
    <dgm:pt modelId="{6198BBA0-B455-4057-AAB2-AF2E3AE27C19}" type="pres">
      <dgm:prSet presAssocID="{45C25C18-94BB-4DB1-8C81-598CF886B626}" presName="Accent" presStyleLbl="node1" presStyleIdx="1" presStyleCnt="3"/>
      <dgm:spPr/>
    </dgm:pt>
    <dgm:pt modelId="{3335F8BE-E74D-4279-B93F-5E688348505D}" type="pres">
      <dgm:prSet presAssocID="{45C25C18-94BB-4DB1-8C81-598CF886B626}" presName="Parent2" presStyleLbl="revTx" presStyleIdx="1" presStyleCnt="3">
        <dgm:presLayoutVars>
          <dgm:chMax val="1"/>
          <dgm:chPref val="1"/>
          <dgm:bulletEnabled val="1"/>
        </dgm:presLayoutVars>
      </dgm:prSet>
      <dgm:spPr/>
      <dgm:t>
        <a:bodyPr/>
        <a:lstStyle/>
        <a:p>
          <a:endParaRPr lang="en-AU"/>
        </a:p>
      </dgm:t>
    </dgm:pt>
    <dgm:pt modelId="{EB64CFDD-5261-43A2-A1A7-55095D73E486}" type="pres">
      <dgm:prSet presAssocID="{36621F5E-5096-4D6B-A687-B470CDE0F767}" presName="Accent3" presStyleCnt="0"/>
      <dgm:spPr/>
    </dgm:pt>
    <dgm:pt modelId="{03FD45ED-E8CF-4302-BE46-2EB696B25F1E}" type="pres">
      <dgm:prSet presAssocID="{36621F5E-5096-4D6B-A687-B470CDE0F767}" presName="Accent" presStyleLbl="node1" presStyleIdx="2" presStyleCnt="3"/>
      <dgm:spPr>
        <a:solidFill>
          <a:srgbClr val="660033"/>
        </a:solidFill>
      </dgm:spPr>
    </dgm:pt>
    <dgm:pt modelId="{DC7963CD-0227-441D-A40E-D196FD13A001}" type="pres">
      <dgm:prSet presAssocID="{36621F5E-5096-4D6B-A687-B470CDE0F767}" presName="Parent3" presStyleLbl="revTx" presStyleIdx="2" presStyleCnt="3">
        <dgm:presLayoutVars>
          <dgm:chMax val="1"/>
          <dgm:chPref val="1"/>
          <dgm:bulletEnabled val="1"/>
        </dgm:presLayoutVars>
      </dgm:prSet>
      <dgm:spPr/>
      <dgm:t>
        <a:bodyPr/>
        <a:lstStyle/>
        <a:p>
          <a:endParaRPr lang="en-AU"/>
        </a:p>
      </dgm:t>
    </dgm:pt>
  </dgm:ptLst>
  <dgm:cxnLst>
    <dgm:cxn modelId="{AE762E42-3258-4C11-8735-63BC8306D47C}" type="presOf" srcId="{36621F5E-5096-4D6B-A687-B470CDE0F767}" destId="{DC7963CD-0227-441D-A40E-D196FD13A001}" srcOrd="0" destOrd="0" presId="urn:microsoft.com/office/officeart/2009/layout/CircleArrowProcess"/>
    <dgm:cxn modelId="{DDF773AC-134D-45F9-A3CD-4BC87C15B28C}" type="presOf" srcId="{753046C7-5491-4B3A-9FC7-64B364E8C708}" destId="{E29BCD4A-355A-4EE8-AC16-DF666F4B917B}" srcOrd="0" destOrd="0" presId="urn:microsoft.com/office/officeart/2009/layout/CircleArrowProcess"/>
    <dgm:cxn modelId="{0AD31323-8517-4F3D-B8FD-A7FCD4155C4B}" srcId="{753046C7-5491-4B3A-9FC7-64B364E8C708}" destId="{C47B13DA-E129-4388-BE4A-357A2BDFB6AC}" srcOrd="0" destOrd="0" parTransId="{A7356F4D-76D6-4B4C-9B8E-EC0E1464CCE0}" sibTransId="{BD7D00E2-2B94-4DA6-B19B-8DAD6D0A636A}"/>
    <dgm:cxn modelId="{8AB18EF9-CD53-41B1-85E6-5D6A3E17F659}" srcId="{753046C7-5491-4B3A-9FC7-64B364E8C708}" destId="{36621F5E-5096-4D6B-A687-B470CDE0F767}" srcOrd="2" destOrd="0" parTransId="{79954CD0-437F-4D3A-91BE-8A47A75629ED}" sibTransId="{E8C1C2EB-CDDA-4DA2-ADD4-5028245A7016}"/>
    <dgm:cxn modelId="{0EF08169-C056-416E-9ABD-B6333DC43174}" type="presOf" srcId="{C47B13DA-E129-4388-BE4A-357A2BDFB6AC}" destId="{EC7B4A73-06C7-4F75-A055-586887F498C7}" srcOrd="0" destOrd="0" presId="urn:microsoft.com/office/officeart/2009/layout/CircleArrowProcess"/>
    <dgm:cxn modelId="{13C27411-AADC-4EA2-B656-2C226DB1394B}" type="presOf" srcId="{45C25C18-94BB-4DB1-8C81-598CF886B626}" destId="{3335F8BE-E74D-4279-B93F-5E688348505D}" srcOrd="0" destOrd="0" presId="urn:microsoft.com/office/officeart/2009/layout/CircleArrowProcess"/>
    <dgm:cxn modelId="{AD76370B-93B8-4C3C-A5D3-A3B9B46A36ED}" srcId="{753046C7-5491-4B3A-9FC7-64B364E8C708}" destId="{45C25C18-94BB-4DB1-8C81-598CF886B626}" srcOrd="1" destOrd="0" parTransId="{BE4C693B-A17A-408E-A17B-3878A67B952F}" sibTransId="{EBA6FCBC-9D44-48AC-A18E-7C227B6AD18C}"/>
    <dgm:cxn modelId="{78F68B43-8DF1-4B5A-8B4A-1086DE2AA894}" type="presParOf" srcId="{E29BCD4A-355A-4EE8-AC16-DF666F4B917B}" destId="{C075D31F-61D5-415E-8E59-D51EB25D5BBB}" srcOrd="0" destOrd="0" presId="urn:microsoft.com/office/officeart/2009/layout/CircleArrowProcess"/>
    <dgm:cxn modelId="{8FBF06DC-D4B7-442D-A315-F42634CE9038}" type="presParOf" srcId="{C075D31F-61D5-415E-8E59-D51EB25D5BBB}" destId="{5901C684-EF40-4D66-952E-FE0099DF41B0}" srcOrd="0" destOrd="0" presId="urn:microsoft.com/office/officeart/2009/layout/CircleArrowProcess"/>
    <dgm:cxn modelId="{FC3FE1A5-F456-4F09-91DB-1677050A21C1}" type="presParOf" srcId="{E29BCD4A-355A-4EE8-AC16-DF666F4B917B}" destId="{EC7B4A73-06C7-4F75-A055-586887F498C7}" srcOrd="1" destOrd="0" presId="urn:microsoft.com/office/officeart/2009/layout/CircleArrowProcess"/>
    <dgm:cxn modelId="{7DA0F20C-D09A-43DB-ABEF-6DC4C47E83F4}" type="presParOf" srcId="{E29BCD4A-355A-4EE8-AC16-DF666F4B917B}" destId="{B246BADB-6D8E-4B57-B5F6-A55F3DE15DE1}" srcOrd="2" destOrd="0" presId="urn:microsoft.com/office/officeart/2009/layout/CircleArrowProcess"/>
    <dgm:cxn modelId="{0C197EF0-8E2D-42CC-B40A-CAB686CF2308}" type="presParOf" srcId="{B246BADB-6D8E-4B57-B5F6-A55F3DE15DE1}" destId="{6198BBA0-B455-4057-AAB2-AF2E3AE27C19}" srcOrd="0" destOrd="0" presId="urn:microsoft.com/office/officeart/2009/layout/CircleArrowProcess"/>
    <dgm:cxn modelId="{F8FF7526-CCF8-414B-8C48-B269B8DBF4B1}" type="presParOf" srcId="{E29BCD4A-355A-4EE8-AC16-DF666F4B917B}" destId="{3335F8BE-E74D-4279-B93F-5E688348505D}" srcOrd="3" destOrd="0" presId="urn:microsoft.com/office/officeart/2009/layout/CircleArrowProcess"/>
    <dgm:cxn modelId="{562FE2E5-6A86-454A-A66C-72A1B9A9FAC8}" type="presParOf" srcId="{E29BCD4A-355A-4EE8-AC16-DF666F4B917B}" destId="{EB64CFDD-5261-43A2-A1A7-55095D73E486}" srcOrd="4" destOrd="0" presId="urn:microsoft.com/office/officeart/2009/layout/CircleArrowProcess"/>
    <dgm:cxn modelId="{6D422BEC-8B77-46E9-9380-EFF2322434FC}" type="presParOf" srcId="{EB64CFDD-5261-43A2-A1A7-55095D73E486}" destId="{03FD45ED-E8CF-4302-BE46-2EB696B25F1E}" srcOrd="0" destOrd="0" presId="urn:microsoft.com/office/officeart/2009/layout/CircleArrowProcess"/>
    <dgm:cxn modelId="{5ABFF5FE-CAFB-4D60-924F-F53CC0AE5685}" type="presParOf" srcId="{E29BCD4A-355A-4EE8-AC16-DF666F4B917B}" destId="{DC7963CD-0227-441D-A40E-D196FD13A001}"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3605C2-2E7B-438E-8AF4-6F2B889E1F4E}">
      <dsp:nvSpPr>
        <dsp:cNvPr id="0" name=""/>
        <dsp:cNvSpPr/>
      </dsp:nvSpPr>
      <dsp:spPr>
        <a:xfrm>
          <a:off x="1412616" y="2845545"/>
          <a:ext cx="1641524" cy="1409551"/>
        </a:xfrm>
        <a:prstGeom prst="hexagon">
          <a:avLst>
            <a:gd name="adj" fmla="val 25000"/>
            <a:gd name="vf" fmla="val 11547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lvl="0" algn="ctr" defTabSz="711200">
            <a:lnSpc>
              <a:spcPct val="90000"/>
            </a:lnSpc>
            <a:spcBef>
              <a:spcPct val="0"/>
            </a:spcBef>
            <a:spcAft>
              <a:spcPct val="35000"/>
            </a:spcAft>
          </a:pPr>
          <a:r>
            <a:rPr lang="en-AU" sz="1600" kern="1200" dirty="0" smtClean="0"/>
            <a:t>sustainable withdrawals</a:t>
          </a:r>
          <a:endParaRPr lang="en-AU" sz="1600" kern="1200" dirty="0"/>
        </a:p>
      </dsp:txBody>
      <dsp:txXfrm>
        <a:off x="1666872" y="3063871"/>
        <a:ext cx="1133012" cy="972899"/>
      </dsp:txXfrm>
    </dsp:sp>
    <dsp:sp modelId="{DB43ABB7-3814-4A57-9906-8697700F96D3}">
      <dsp:nvSpPr>
        <dsp:cNvPr id="0" name=""/>
        <dsp:cNvSpPr/>
      </dsp:nvSpPr>
      <dsp:spPr>
        <a:xfrm>
          <a:off x="1451782" y="3475895"/>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E1FE92-9475-42BD-BAAC-E86CD4F9A125}">
      <dsp:nvSpPr>
        <dsp:cNvPr id="0" name=""/>
        <dsp:cNvSpPr/>
      </dsp:nvSpPr>
      <dsp:spPr>
        <a:xfrm>
          <a:off x="0" y="2066343"/>
          <a:ext cx="1641524" cy="1409551"/>
        </a:xfrm>
        <a:prstGeom prst="hexagon">
          <a:avLst>
            <a:gd name="adj" fmla="val 25000"/>
            <a:gd name="vf" fmla="val 115470"/>
          </a:avLst>
        </a:prstGeom>
        <a:blipFill>
          <a:blip xmlns:r="http://schemas.openxmlformats.org/officeDocument/2006/relationships" r:embed="rId1" cstate="print">
            <a:extLst>
              <a:ext uri="{28A0092B-C50C-407E-A947-70E740481C1C}">
                <a14:useLocalDpi xmlns:a14="http://schemas.microsoft.com/office/drawing/2010/main"/>
              </a:ext>
            </a:extLst>
          </a:blip>
          <a:srcRect/>
          <a:stretch>
            <a:fillRect l="-7000" r="-7000"/>
          </a:stretch>
        </a:blip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EF0499-D3C3-4822-9932-C9141F3DE835}">
      <dsp:nvSpPr>
        <dsp:cNvPr id="0" name=""/>
        <dsp:cNvSpPr/>
      </dsp:nvSpPr>
      <dsp:spPr>
        <a:xfrm>
          <a:off x="1124522" y="3288923"/>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BB58F8-D78A-4758-8653-5557956E3768}">
      <dsp:nvSpPr>
        <dsp:cNvPr id="0" name=""/>
        <dsp:cNvSpPr/>
      </dsp:nvSpPr>
      <dsp:spPr>
        <a:xfrm>
          <a:off x="2825232" y="2062258"/>
          <a:ext cx="1641524" cy="1409551"/>
        </a:xfrm>
        <a:prstGeom prst="hexagon">
          <a:avLst>
            <a:gd name="adj" fmla="val 25000"/>
            <a:gd name="vf" fmla="val 11547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lvl="0" algn="ctr" defTabSz="711200">
            <a:lnSpc>
              <a:spcPct val="90000"/>
            </a:lnSpc>
            <a:spcBef>
              <a:spcPct val="0"/>
            </a:spcBef>
            <a:spcAft>
              <a:spcPct val="35000"/>
            </a:spcAft>
          </a:pPr>
          <a:r>
            <a:rPr lang="en-AU" sz="1600" kern="1200" dirty="0" smtClean="0"/>
            <a:t>water-related ecosystems</a:t>
          </a:r>
          <a:endParaRPr lang="en-AU" sz="1600" kern="1200" dirty="0"/>
        </a:p>
      </dsp:txBody>
      <dsp:txXfrm>
        <a:off x="3079488" y="2280584"/>
        <a:ext cx="1133012" cy="972899"/>
      </dsp:txXfrm>
    </dsp:sp>
    <dsp:sp modelId="{758C8EC0-FFAF-4891-80FF-6978EBCA2902}">
      <dsp:nvSpPr>
        <dsp:cNvPr id="0" name=""/>
        <dsp:cNvSpPr/>
      </dsp:nvSpPr>
      <dsp:spPr>
        <a:xfrm>
          <a:off x="3954976" y="3281208"/>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DC2720-05D3-4973-86D5-FB37D1085BB2}">
      <dsp:nvSpPr>
        <dsp:cNvPr id="0" name=""/>
        <dsp:cNvSpPr/>
      </dsp:nvSpPr>
      <dsp:spPr>
        <a:xfrm>
          <a:off x="4236977" y="2842822"/>
          <a:ext cx="1641524" cy="1409551"/>
        </a:xfrm>
        <a:prstGeom prst="hexagon">
          <a:avLst>
            <a:gd name="adj" fmla="val 25000"/>
            <a:gd name="vf" fmla="val 115470"/>
          </a:avLst>
        </a:prstGeom>
        <a:blipFill>
          <a:blip xmlns:r="http://schemas.openxmlformats.org/officeDocument/2006/relationships" r:embed="rId2" cstate="print">
            <a:extLst>
              <a:ext uri="{28A0092B-C50C-407E-A947-70E740481C1C}">
                <a14:useLocalDpi xmlns:a14="http://schemas.microsoft.com/office/drawing/2010/main"/>
              </a:ext>
            </a:extLst>
          </a:blip>
          <a:srcRect/>
          <a:stretch>
            <a:fillRect l="-7000" r="-7000"/>
          </a:stretch>
        </a:blip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356B0F-1225-495E-A774-3355D4E9A736}">
      <dsp:nvSpPr>
        <dsp:cNvPr id="0" name=""/>
        <dsp:cNvSpPr/>
      </dsp:nvSpPr>
      <dsp:spPr>
        <a:xfrm>
          <a:off x="4277014" y="3469995"/>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2D3381-7677-480C-962F-FFB7F8E8EBDB}">
      <dsp:nvSpPr>
        <dsp:cNvPr id="0" name=""/>
        <dsp:cNvSpPr/>
      </dsp:nvSpPr>
      <dsp:spPr>
        <a:xfrm>
          <a:off x="1412616" y="1287595"/>
          <a:ext cx="1641524" cy="1409551"/>
        </a:xfrm>
        <a:prstGeom prst="hexagon">
          <a:avLst>
            <a:gd name="adj" fmla="val 25000"/>
            <a:gd name="vf" fmla="val 11547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lvl="0" algn="ctr" defTabSz="711200">
            <a:lnSpc>
              <a:spcPct val="90000"/>
            </a:lnSpc>
            <a:spcBef>
              <a:spcPct val="0"/>
            </a:spcBef>
            <a:spcAft>
              <a:spcPct val="35000"/>
            </a:spcAft>
          </a:pPr>
          <a:r>
            <a:rPr lang="en-AU" sz="1600" kern="1200" dirty="0" smtClean="0"/>
            <a:t>water- efficiency</a:t>
          </a:r>
          <a:endParaRPr lang="en-AU" sz="1600" kern="1200" dirty="0"/>
        </a:p>
      </dsp:txBody>
      <dsp:txXfrm>
        <a:off x="1666872" y="1505921"/>
        <a:ext cx="1133012" cy="972899"/>
      </dsp:txXfrm>
    </dsp:sp>
    <dsp:sp modelId="{F1C05038-193E-4DD9-A984-E5D9D837FEE6}">
      <dsp:nvSpPr>
        <dsp:cNvPr id="0" name=""/>
        <dsp:cNvSpPr/>
      </dsp:nvSpPr>
      <dsp:spPr>
        <a:xfrm>
          <a:off x="2537138" y="1314370"/>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F004AF-CF67-4561-82C9-AD25BFED866C}">
      <dsp:nvSpPr>
        <dsp:cNvPr id="0" name=""/>
        <dsp:cNvSpPr/>
      </dsp:nvSpPr>
      <dsp:spPr>
        <a:xfrm>
          <a:off x="2825232" y="503855"/>
          <a:ext cx="1641524" cy="1409551"/>
        </a:xfrm>
        <a:prstGeom prst="hexagon">
          <a:avLst>
            <a:gd name="adj" fmla="val 25000"/>
            <a:gd name="vf" fmla="val 115470"/>
          </a:avLst>
        </a:prstGeom>
        <a:blipFill>
          <a:blip xmlns:r="http://schemas.openxmlformats.org/officeDocument/2006/relationships" r:embed="rId3" cstate="print">
            <a:extLst>
              <a:ext uri="{28A0092B-C50C-407E-A947-70E740481C1C}">
                <a14:useLocalDpi xmlns:a14="http://schemas.microsoft.com/office/drawing/2010/main"/>
              </a:ext>
            </a:extLst>
          </a:blip>
          <a:srcRect/>
          <a:stretch>
            <a:fillRect l="-7000" r="-7000"/>
          </a:stretch>
        </a:blip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4595F0-5997-4A3D-9041-CB297D9C15B6}">
      <dsp:nvSpPr>
        <dsp:cNvPr id="0" name=""/>
        <dsp:cNvSpPr/>
      </dsp:nvSpPr>
      <dsp:spPr>
        <a:xfrm>
          <a:off x="2871361" y="1128305"/>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FBF2E9-1C57-483F-9CE6-4A6904B174EF}">
      <dsp:nvSpPr>
        <dsp:cNvPr id="0" name=""/>
        <dsp:cNvSpPr/>
      </dsp:nvSpPr>
      <dsp:spPr>
        <a:xfrm>
          <a:off x="4236977" y="1284418"/>
          <a:ext cx="1641524" cy="1409551"/>
        </a:xfrm>
        <a:prstGeom prst="hexagon">
          <a:avLst>
            <a:gd name="adj" fmla="val 25000"/>
            <a:gd name="vf" fmla="val 11547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lvl="0" algn="ctr" defTabSz="711200">
            <a:lnSpc>
              <a:spcPct val="90000"/>
            </a:lnSpc>
            <a:spcBef>
              <a:spcPct val="0"/>
            </a:spcBef>
            <a:spcAft>
              <a:spcPct val="35000"/>
            </a:spcAft>
          </a:pPr>
          <a:r>
            <a:rPr lang="en-AU" sz="1600" kern="1200" dirty="0" smtClean="0"/>
            <a:t>water quality</a:t>
          </a:r>
          <a:endParaRPr lang="en-AU" sz="1600" kern="1200" dirty="0"/>
        </a:p>
      </dsp:txBody>
      <dsp:txXfrm>
        <a:off x="4491233" y="1502744"/>
        <a:ext cx="1133012" cy="972899"/>
      </dsp:txXfrm>
    </dsp:sp>
    <dsp:sp modelId="{8F5385D2-5068-4893-95B9-CFA086819229}">
      <dsp:nvSpPr>
        <dsp:cNvPr id="0" name=""/>
        <dsp:cNvSpPr/>
      </dsp:nvSpPr>
      <dsp:spPr>
        <a:xfrm>
          <a:off x="5657427" y="1908869"/>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47E59C-81B6-4776-AF3E-C2E744235315}">
      <dsp:nvSpPr>
        <dsp:cNvPr id="0" name=""/>
        <dsp:cNvSpPr/>
      </dsp:nvSpPr>
      <dsp:spPr>
        <a:xfrm>
          <a:off x="5649593" y="2076781"/>
          <a:ext cx="1641524" cy="1409551"/>
        </a:xfrm>
        <a:prstGeom prst="hexagon">
          <a:avLst>
            <a:gd name="adj" fmla="val 25000"/>
            <a:gd name="vf" fmla="val 115470"/>
          </a:avLst>
        </a:prstGeom>
        <a:blipFill>
          <a:blip xmlns:r="http://schemas.openxmlformats.org/officeDocument/2006/relationships" r:embed="rId4" cstate="print">
            <a:extLst>
              <a:ext uri="{28A0092B-C50C-407E-A947-70E740481C1C}">
                <a14:useLocalDpi xmlns:a14="http://schemas.microsoft.com/office/drawing/2010/main"/>
              </a:ext>
            </a:extLst>
          </a:blip>
          <a:srcRect/>
          <a:stretch>
            <a:fillRect l="-7000" r="-7000"/>
          </a:stretch>
        </a:blip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3D46C5-8B20-4E53-A10C-67FA6EC1FC9A}">
      <dsp:nvSpPr>
        <dsp:cNvPr id="0" name=""/>
        <dsp:cNvSpPr/>
      </dsp:nvSpPr>
      <dsp:spPr>
        <a:xfrm>
          <a:off x="5969891" y="2102194"/>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5666AE-E630-4D6F-886C-C6F5B9461EA7}">
      <dsp:nvSpPr>
        <dsp:cNvPr id="0" name=""/>
        <dsp:cNvSpPr/>
      </dsp:nvSpPr>
      <dsp:spPr>
        <a:xfrm>
          <a:off x="5649593" y="518831"/>
          <a:ext cx="1641524" cy="1409551"/>
        </a:xfrm>
        <a:prstGeom prst="hexagon">
          <a:avLst>
            <a:gd name="adj" fmla="val 25000"/>
            <a:gd name="vf" fmla="val 11547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lvl="0" algn="ctr" defTabSz="711200">
            <a:lnSpc>
              <a:spcPct val="90000"/>
            </a:lnSpc>
            <a:spcBef>
              <a:spcPct val="0"/>
            </a:spcBef>
            <a:spcAft>
              <a:spcPct val="35000"/>
            </a:spcAft>
          </a:pPr>
          <a:r>
            <a:rPr lang="en-AU" sz="1600" kern="1200" dirty="0" smtClean="0"/>
            <a:t>vulnerability and resilience</a:t>
          </a:r>
          <a:endParaRPr lang="en-AU" sz="1600" kern="1200" dirty="0"/>
        </a:p>
      </dsp:txBody>
      <dsp:txXfrm>
        <a:off x="5903849" y="737157"/>
        <a:ext cx="1133012" cy="972899"/>
      </dsp:txXfrm>
    </dsp:sp>
    <dsp:sp modelId="{03461DB4-915C-46FB-BD99-B30B076E1E9A}">
      <dsp:nvSpPr>
        <dsp:cNvPr id="0" name=""/>
        <dsp:cNvSpPr/>
      </dsp:nvSpPr>
      <dsp:spPr>
        <a:xfrm>
          <a:off x="7070043" y="1150542"/>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52DE6C-D60A-47DB-B6CE-A169697EB86B}">
      <dsp:nvSpPr>
        <dsp:cNvPr id="0" name=""/>
        <dsp:cNvSpPr/>
      </dsp:nvSpPr>
      <dsp:spPr>
        <a:xfrm>
          <a:off x="7062209" y="1305294"/>
          <a:ext cx="1641524" cy="1409551"/>
        </a:xfrm>
        <a:prstGeom prst="hexagon">
          <a:avLst>
            <a:gd name="adj" fmla="val 25000"/>
            <a:gd name="vf" fmla="val 115470"/>
          </a:avLst>
        </a:prstGeom>
        <a:blipFill>
          <a:blip xmlns:r="http://schemas.openxmlformats.org/officeDocument/2006/relationships" r:embed="rId5" cstate="print">
            <a:extLst>
              <a:ext uri="{28A0092B-C50C-407E-A947-70E740481C1C}">
                <a14:useLocalDpi xmlns:a14="http://schemas.microsoft.com/office/drawing/2010/main"/>
              </a:ext>
            </a:extLst>
          </a:blip>
          <a:srcRect/>
          <a:stretch>
            <a:fillRect l="-15000" r="-15000"/>
          </a:stretch>
        </a:blip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FC1F9F-25A8-411E-8A31-9327CD50A26E}">
      <dsp:nvSpPr>
        <dsp:cNvPr id="0" name=""/>
        <dsp:cNvSpPr/>
      </dsp:nvSpPr>
      <dsp:spPr>
        <a:xfrm>
          <a:off x="7389470" y="1336607"/>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B603B6-E650-407F-9224-B460F91CF9A7}">
      <dsp:nvSpPr>
        <dsp:cNvPr id="0" name=""/>
        <dsp:cNvSpPr/>
      </dsp:nvSpPr>
      <dsp:spPr>
        <a:xfrm>
          <a:off x="7062209" y="2860974"/>
          <a:ext cx="1641524" cy="1409551"/>
        </a:xfrm>
        <a:prstGeom prst="hexagon">
          <a:avLst>
            <a:gd name="adj" fmla="val 25000"/>
            <a:gd name="vf" fmla="val 11547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lvl="0" algn="ctr" defTabSz="711200">
            <a:lnSpc>
              <a:spcPct val="90000"/>
            </a:lnSpc>
            <a:spcBef>
              <a:spcPct val="0"/>
            </a:spcBef>
            <a:spcAft>
              <a:spcPct val="35000"/>
            </a:spcAft>
          </a:pPr>
          <a:r>
            <a:rPr lang="en-AU" sz="1600" kern="1200" dirty="0" smtClean="0"/>
            <a:t>climate change effects</a:t>
          </a:r>
          <a:endParaRPr lang="en-AU" sz="1600" kern="1200" dirty="0"/>
        </a:p>
      </dsp:txBody>
      <dsp:txXfrm>
        <a:off x="7316465" y="3079300"/>
        <a:ext cx="1133012" cy="972899"/>
      </dsp:txXfrm>
    </dsp:sp>
    <dsp:sp modelId="{979755F6-F8FE-4826-8047-0434FBBE8459}">
      <dsp:nvSpPr>
        <dsp:cNvPr id="0" name=""/>
        <dsp:cNvSpPr/>
      </dsp:nvSpPr>
      <dsp:spPr>
        <a:xfrm>
          <a:off x="7387729" y="4095353"/>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027CBC-266B-4082-878D-08B50DBEA480}">
      <dsp:nvSpPr>
        <dsp:cNvPr id="0" name=""/>
        <dsp:cNvSpPr/>
      </dsp:nvSpPr>
      <dsp:spPr>
        <a:xfrm>
          <a:off x="5649593" y="3632461"/>
          <a:ext cx="1641524" cy="1409551"/>
        </a:xfrm>
        <a:prstGeom prst="hexagon">
          <a:avLst>
            <a:gd name="adj" fmla="val 25000"/>
            <a:gd name="vf" fmla="val 115470"/>
          </a:avLst>
        </a:prstGeom>
        <a:blipFill>
          <a:blip xmlns:r="http://schemas.openxmlformats.org/officeDocument/2006/relationships" r:embed="rId6" cstate="print">
            <a:extLst>
              <a:ext uri="{28A0092B-C50C-407E-A947-70E740481C1C}">
                <a14:useLocalDpi xmlns:a14="http://schemas.microsoft.com/office/drawing/2010/main"/>
              </a:ext>
            </a:extLst>
          </a:blip>
          <a:srcRect/>
          <a:stretch>
            <a:fillRect l="-7000" r="-7000"/>
          </a:stretch>
        </a:blip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016DAE-3362-40B7-A297-3E6D937DE041}">
      <dsp:nvSpPr>
        <dsp:cNvPr id="0" name=""/>
        <dsp:cNvSpPr/>
      </dsp:nvSpPr>
      <dsp:spPr>
        <a:xfrm>
          <a:off x="7083098" y="4251012"/>
          <a:ext cx="191482" cy="165188"/>
        </a:xfrm>
        <a:prstGeom prst="hexagon">
          <a:avLst>
            <a:gd name="adj" fmla="val 25000"/>
            <a:gd name="vf" fmla="val 11547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1C684-EF40-4D66-952E-FE0099DF41B0}">
      <dsp:nvSpPr>
        <dsp:cNvPr id="0" name=""/>
        <dsp:cNvSpPr/>
      </dsp:nvSpPr>
      <dsp:spPr>
        <a:xfrm>
          <a:off x="3330103" y="0"/>
          <a:ext cx="2596423" cy="2596497"/>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7B4A73-06C7-4F75-A055-586887F498C7}">
      <dsp:nvSpPr>
        <dsp:cNvPr id="0" name=""/>
        <dsp:cNvSpPr/>
      </dsp:nvSpPr>
      <dsp:spPr>
        <a:xfrm>
          <a:off x="3903546" y="940037"/>
          <a:ext cx="1448599" cy="724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AU" sz="2400" kern="1200" dirty="0" smtClean="0"/>
            <a:t>Global monitoring</a:t>
          </a:r>
          <a:endParaRPr lang="en-AU" sz="2400" kern="1200" dirty="0"/>
        </a:p>
      </dsp:txBody>
      <dsp:txXfrm>
        <a:off x="3903546" y="940037"/>
        <a:ext cx="1448599" cy="724214"/>
      </dsp:txXfrm>
    </dsp:sp>
    <dsp:sp modelId="{6198BBA0-B455-4057-AAB2-AF2E3AE27C19}">
      <dsp:nvSpPr>
        <dsp:cNvPr id="0" name=""/>
        <dsp:cNvSpPr/>
      </dsp:nvSpPr>
      <dsp:spPr>
        <a:xfrm>
          <a:off x="2794139" y="1664251"/>
          <a:ext cx="2230525" cy="2231468"/>
        </a:xfrm>
        <a:prstGeom prst="blockArc">
          <a:avLst>
            <a:gd name="adj1" fmla="val 0"/>
            <a:gd name="adj2" fmla="val 18900000"/>
            <a:gd name="adj3" fmla="val 12740"/>
          </a:avLst>
        </a:prstGeom>
        <a:solidFill>
          <a:srgbClr val="6600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35F8BE-E74D-4279-B93F-5E688348505D}">
      <dsp:nvSpPr>
        <dsp:cNvPr id="0" name=""/>
        <dsp:cNvSpPr/>
      </dsp:nvSpPr>
      <dsp:spPr>
        <a:xfrm>
          <a:off x="3179246" y="2434825"/>
          <a:ext cx="1448599" cy="724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AU" sz="2400" kern="1200" dirty="0" smtClean="0"/>
            <a:t>National monitoring</a:t>
          </a:r>
          <a:endParaRPr lang="en-AU" sz="2400" kern="1200" dirty="0"/>
        </a:p>
      </dsp:txBody>
      <dsp:txXfrm>
        <a:off x="3179246" y="2434825"/>
        <a:ext cx="1448599" cy="7242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1C684-EF40-4D66-952E-FE0099DF41B0}">
      <dsp:nvSpPr>
        <dsp:cNvPr id="0" name=""/>
        <dsp:cNvSpPr/>
      </dsp:nvSpPr>
      <dsp:spPr>
        <a:xfrm>
          <a:off x="3933800" y="0"/>
          <a:ext cx="2494042" cy="2494421"/>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7B4A73-06C7-4F75-A055-586887F498C7}">
      <dsp:nvSpPr>
        <dsp:cNvPr id="0" name=""/>
        <dsp:cNvSpPr/>
      </dsp:nvSpPr>
      <dsp:spPr>
        <a:xfrm>
          <a:off x="4485065" y="900561"/>
          <a:ext cx="1385891" cy="692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AU" sz="2300" kern="1200" dirty="0" smtClean="0"/>
            <a:t>Global monitoring</a:t>
          </a:r>
          <a:endParaRPr lang="en-AU" sz="2300" kern="1200" dirty="0"/>
        </a:p>
      </dsp:txBody>
      <dsp:txXfrm>
        <a:off x="4485065" y="900561"/>
        <a:ext cx="1385891" cy="692779"/>
      </dsp:txXfrm>
    </dsp:sp>
    <dsp:sp modelId="{6198BBA0-B455-4057-AAB2-AF2E3AE27C19}">
      <dsp:nvSpPr>
        <dsp:cNvPr id="0" name=""/>
        <dsp:cNvSpPr/>
      </dsp:nvSpPr>
      <dsp:spPr>
        <a:xfrm>
          <a:off x="3241089" y="1433230"/>
          <a:ext cx="2494042" cy="2494421"/>
        </a:xfrm>
        <a:prstGeom prst="leftCircularArrow">
          <a:avLst>
            <a:gd name="adj1" fmla="val 10980"/>
            <a:gd name="adj2" fmla="val 1142322"/>
            <a:gd name="adj3" fmla="val 6300000"/>
            <a:gd name="adj4" fmla="val 18900000"/>
            <a:gd name="adj5" fmla="val 125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35F8BE-E74D-4279-B93F-5E688348505D}">
      <dsp:nvSpPr>
        <dsp:cNvPr id="0" name=""/>
        <dsp:cNvSpPr/>
      </dsp:nvSpPr>
      <dsp:spPr>
        <a:xfrm>
          <a:off x="3795164" y="2342082"/>
          <a:ext cx="1385891" cy="692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AU" sz="2300" kern="1200" dirty="0" smtClean="0"/>
            <a:t>National monitoring</a:t>
          </a:r>
          <a:endParaRPr lang="en-AU" sz="2300" kern="1200" dirty="0"/>
        </a:p>
      </dsp:txBody>
      <dsp:txXfrm>
        <a:off x="3795164" y="2342082"/>
        <a:ext cx="1385891" cy="692779"/>
      </dsp:txXfrm>
    </dsp:sp>
    <dsp:sp modelId="{03FD45ED-E8CF-4302-BE46-2EB696B25F1E}">
      <dsp:nvSpPr>
        <dsp:cNvPr id="0" name=""/>
        <dsp:cNvSpPr/>
      </dsp:nvSpPr>
      <dsp:spPr>
        <a:xfrm>
          <a:off x="4111310" y="3037971"/>
          <a:ext cx="2142768" cy="2143627"/>
        </a:xfrm>
        <a:prstGeom prst="blockArc">
          <a:avLst>
            <a:gd name="adj1" fmla="val 13500000"/>
            <a:gd name="adj2" fmla="val 10800000"/>
            <a:gd name="adj3" fmla="val 12740"/>
          </a:avLst>
        </a:prstGeom>
        <a:solidFill>
          <a:srgbClr val="6600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7963CD-0227-441D-A40E-D196FD13A001}">
      <dsp:nvSpPr>
        <dsp:cNvPr id="0" name=""/>
        <dsp:cNvSpPr/>
      </dsp:nvSpPr>
      <dsp:spPr>
        <a:xfrm>
          <a:off x="4488344" y="3785676"/>
          <a:ext cx="1385891" cy="692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AU" sz="2300" kern="1200" dirty="0" smtClean="0"/>
            <a:t>Local monitoring</a:t>
          </a:r>
          <a:endParaRPr lang="en-AU" sz="2300" kern="1200" dirty="0"/>
        </a:p>
      </dsp:txBody>
      <dsp:txXfrm>
        <a:off x="4488344" y="3785676"/>
        <a:ext cx="1385891" cy="692779"/>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AE7FFA-1CC2-DE44-84C3-D4B4A199938F}" type="datetimeFigureOut">
              <a:rPr lang="en-US" smtClean="0"/>
              <a:t>8/28/2016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60F973-8789-824C-93A4-5A4357FA8CE0}" type="slidenum">
              <a:rPr lang="en-US" smtClean="0"/>
              <a:t>‹#›</a:t>
            </a:fld>
            <a:endParaRPr lang="en-US"/>
          </a:p>
        </p:txBody>
      </p:sp>
    </p:spTree>
    <p:extLst>
      <p:ext uri="{BB962C8B-B14F-4D97-AF65-F5344CB8AC3E}">
        <p14:creationId xmlns:p14="http://schemas.microsoft.com/office/powerpoint/2010/main" val="21387916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7 mins long presentation</a:t>
            </a:r>
            <a:endParaRPr lang="en-AU" dirty="0"/>
          </a:p>
        </p:txBody>
      </p:sp>
      <p:sp>
        <p:nvSpPr>
          <p:cNvPr id="4" name="Slide Number Placeholder 3"/>
          <p:cNvSpPr>
            <a:spLocks noGrp="1"/>
          </p:cNvSpPr>
          <p:nvPr>
            <p:ph type="sldNum" sz="quarter" idx="10"/>
          </p:nvPr>
        </p:nvSpPr>
        <p:spPr/>
        <p:txBody>
          <a:bodyPr/>
          <a:lstStyle/>
          <a:p>
            <a:fld id="{0F60F973-8789-824C-93A4-5A4357FA8CE0}" type="slidenum">
              <a:rPr lang="en-US" smtClean="0"/>
              <a:t>1</a:t>
            </a:fld>
            <a:endParaRPr lang="en-US"/>
          </a:p>
        </p:txBody>
      </p:sp>
    </p:spTree>
    <p:extLst>
      <p:ext uri="{BB962C8B-B14F-4D97-AF65-F5344CB8AC3E}">
        <p14:creationId xmlns:p14="http://schemas.microsoft.com/office/powerpoint/2010/main" val="3433568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F60F973-8789-824C-93A4-5A4357FA8CE0}" type="slidenum">
              <a:rPr lang="en-US" smtClean="0"/>
              <a:t>2</a:t>
            </a:fld>
            <a:endParaRPr lang="en-US"/>
          </a:p>
        </p:txBody>
      </p:sp>
    </p:spTree>
    <p:extLst>
      <p:ext uri="{BB962C8B-B14F-4D97-AF65-F5344CB8AC3E}">
        <p14:creationId xmlns:p14="http://schemas.microsoft.com/office/powerpoint/2010/main" val="3761463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1176"/>
              </a:spcBef>
              <a:spcAft>
                <a:spcPts val="1800"/>
              </a:spcAft>
              <a:buFont typeface="+mj-lt"/>
              <a:buNone/>
            </a:pPr>
            <a:endParaRPr lang="en-AU" b="1" dirty="0"/>
          </a:p>
        </p:txBody>
      </p:sp>
      <p:sp>
        <p:nvSpPr>
          <p:cNvPr id="4" name="Slide Number Placeholder 3"/>
          <p:cNvSpPr>
            <a:spLocks noGrp="1"/>
          </p:cNvSpPr>
          <p:nvPr>
            <p:ph type="sldNum" sz="quarter" idx="10"/>
          </p:nvPr>
        </p:nvSpPr>
        <p:spPr/>
        <p:txBody>
          <a:bodyPr/>
          <a:lstStyle/>
          <a:p>
            <a:fld id="{0F60F973-8789-824C-93A4-5A4357FA8CE0}" type="slidenum">
              <a:rPr lang="en-US" smtClean="0"/>
              <a:t>3</a:t>
            </a:fld>
            <a:endParaRPr lang="en-US"/>
          </a:p>
        </p:txBody>
      </p:sp>
    </p:spTree>
    <p:extLst>
      <p:ext uri="{BB962C8B-B14F-4D97-AF65-F5344CB8AC3E}">
        <p14:creationId xmlns:p14="http://schemas.microsoft.com/office/powerpoint/2010/main" val="3761463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F60F973-8789-824C-93A4-5A4357FA8CE0}" type="slidenum">
              <a:rPr lang="en-US" smtClean="0"/>
              <a:t>4</a:t>
            </a:fld>
            <a:endParaRPr lang="en-US"/>
          </a:p>
        </p:txBody>
      </p:sp>
    </p:spTree>
    <p:extLst>
      <p:ext uri="{BB962C8B-B14F-4D97-AF65-F5344CB8AC3E}">
        <p14:creationId xmlns:p14="http://schemas.microsoft.com/office/powerpoint/2010/main" val="4042410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AU" dirty="0" smtClean="0"/>
              <a:t>Safely managed sanitation services are those that effectively separate excreta from human contact, and ensure that excreta do not re-enter the immediate environment. This means that household excreta are contained, extracted, and transported to designated disposal or treatment site, or, as locally appropriate, are safely re-used at the household or community level. Each of the following types of facilities are considered adequate if the facility is not shared with other households: a pit latrine with a superstructure, and a platform or squatting slab constructed of durable material (composting latrines, pour-flush latrines, etc.); a toilet connected to a septic tank; or a toilet connected to a sewer network (small bore or conventional).</a:t>
            </a:r>
          </a:p>
          <a:p>
            <a:r>
              <a:rPr lang="en-AU" dirty="0" smtClean="0"/>
              <a:t>Access to adequate excreta disposal facilities is fundamental to decrease the </a:t>
            </a:r>
            <a:r>
              <a:rPr lang="en-AU" dirty="0" err="1" smtClean="0"/>
              <a:t>fecal</a:t>
            </a:r>
            <a:r>
              <a:rPr lang="en-AU" dirty="0" smtClean="0"/>
              <a:t> risk and the frequency of associated diseases. The use of basic sanitation facilities reduces </a:t>
            </a:r>
            <a:r>
              <a:rPr lang="en-AU" dirty="0" err="1" smtClean="0"/>
              <a:t>diarrhea</a:t>
            </a:r>
            <a:r>
              <a:rPr lang="en-AU" dirty="0" smtClean="0"/>
              <a:t>-related morbidity in young children and also helps accelerate economic and social development in countries where poor sanitation is a major cause for missed work and school days because of illness. Its association with other socioeconomic characteristics (education, income) and its contribution to general hygiene and quality of life also make it a good universal indicator of human development.</a:t>
            </a:r>
          </a:p>
          <a:p>
            <a:r>
              <a:rPr lang="en-AU" b="1" dirty="0" smtClean="0"/>
              <a:t>Disaggregation:</a:t>
            </a:r>
          </a:p>
          <a:p>
            <a:r>
              <a:rPr lang="en-AU" dirty="0" smtClean="0"/>
              <a:t>By urban/rural. Further opportunities for disaggregation to be reviewed.</a:t>
            </a:r>
          </a:p>
          <a:p>
            <a:r>
              <a:rPr lang="en-AU" b="1" dirty="0" smtClean="0"/>
              <a:t>Comments and limitations:</a:t>
            </a:r>
          </a:p>
          <a:p>
            <a:r>
              <a:rPr lang="en-AU" dirty="0" smtClean="0"/>
              <a:t>Since this indicator is quite ambitious and the objective is progressive elimination of inequalities in access, an intermediary indicator to measure universal basic access by 2030 could be “Percentage of population using basic adequate sanitation.”</a:t>
            </a:r>
          </a:p>
          <a:p>
            <a:r>
              <a:rPr lang="en-AU" dirty="0" smtClean="0"/>
              <a:t>In addition, this measure does not fully measure the quality of services, i.e. accessibility, quantity, and affordability,</a:t>
            </a:r>
          </a:p>
          <a:p>
            <a:r>
              <a:rPr lang="en-AU" dirty="0" smtClean="0"/>
              <a:t>or the issue of facilities for adequate menstrual hygiene management.</a:t>
            </a:r>
            <a:endParaRPr lang="en-AU" dirty="0"/>
          </a:p>
        </p:txBody>
      </p:sp>
      <p:sp>
        <p:nvSpPr>
          <p:cNvPr id="4" name="Slide Number Placeholder 3"/>
          <p:cNvSpPr>
            <a:spLocks noGrp="1"/>
          </p:cNvSpPr>
          <p:nvPr>
            <p:ph type="sldNum" sz="quarter" idx="10"/>
          </p:nvPr>
        </p:nvSpPr>
        <p:spPr/>
        <p:txBody>
          <a:bodyPr/>
          <a:lstStyle/>
          <a:p>
            <a:fld id="{2128C508-9378-416B-A78D-286D55287404}" type="slidenum">
              <a:rPr lang="en-US" smtClean="0"/>
              <a:pPr/>
              <a:t>7</a:t>
            </a:fld>
            <a:endParaRPr lang="en-US"/>
          </a:p>
        </p:txBody>
      </p:sp>
    </p:spTree>
    <p:extLst>
      <p:ext uri="{BB962C8B-B14F-4D97-AF65-F5344CB8AC3E}">
        <p14:creationId xmlns:p14="http://schemas.microsoft.com/office/powerpoint/2010/main" val="346561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AU" sz="1200" b="0" i="0" u="none" strike="noStrike" kern="1200" baseline="0" dirty="0" smtClean="0">
                <a:solidFill>
                  <a:schemeClr val="tx1"/>
                </a:solidFill>
                <a:latin typeface="+mn-lt"/>
                <a:ea typeface="+mn-ea"/>
                <a:cs typeface="+mn-cs"/>
              </a:rPr>
              <a:t>Summarise from this and full paper:</a:t>
            </a:r>
          </a:p>
          <a:p>
            <a:r>
              <a:rPr lang="en-AU" sz="1200" b="0" i="0" u="none" strike="noStrike" kern="1200" baseline="0" dirty="0" smtClean="0">
                <a:solidFill>
                  <a:schemeClr val="tx1"/>
                </a:solidFill>
                <a:latin typeface="+mn-lt"/>
                <a:ea typeface="+mn-ea"/>
                <a:cs typeface="+mn-cs"/>
              </a:rPr>
              <a:t>The public health objective of sanitation is to reduce the risk of negative health outcomes from faecal contamination. For water-based sanitation systems at the household and</a:t>
            </a:r>
          </a:p>
          <a:p>
            <a:r>
              <a:rPr lang="en-AU" sz="1200" b="0" i="0" u="none" strike="noStrike" kern="1200" baseline="0" dirty="0" smtClean="0">
                <a:solidFill>
                  <a:schemeClr val="tx1"/>
                </a:solidFill>
                <a:latin typeface="+mn-lt"/>
                <a:ea typeface="+mn-ea"/>
                <a:cs typeface="+mn-cs"/>
              </a:rPr>
              <a:t>community scale as practised in Indonesia and perhaps elsewhere, the liquid component of the effluent comprises a significant pathogen hazard. While increasing attention is paid to managing the solid fraction, the hazard in the liquid fraction goes largely unnoticed and unmanaged. This paper proposes the means for a conceptual shift to a focus on the pathogen hazards that matter post-treatment, and where those hazards enter the environment, enabling improved local risk management. Firstly, the paper proposes exponential, rather than arithmetic, representations of pathogen number or concentration, because arithmetic representations of treatment efficacy wrongly suggest low cause for concern. Secondly, the paper introduces and applies the Pathogen Hazard Diagram, a new heuristic applicable at both the local and national scale, that requires only local knowledge and general sanitation reference knowledge to construct, but which can guide policy and action, direct monitoring, and improve the efficacy of sanitation investments.</a:t>
            </a:r>
            <a:endParaRPr lang="en-AU" i="0" dirty="0"/>
          </a:p>
        </p:txBody>
      </p:sp>
      <p:sp>
        <p:nvSpPr>
          <p:cNvPr id="4" name="Slide Number Placeholder 3"/>
          <p:cNvSpPr>
            <a:spLocks noGrp="1"/>
          </p:cNvSpPr>
          <p:nvPr>
            <p:ph type="sldNum" sz="quarter" idx="10"/>
          </p:nvPr>
        </p:nvSpPr>
        <p:spPr/>
        <p:txBody>
          <a:bodyPr/>
          <a:lstStyle/>
          <a:p>
            <a:fld id="{2128C508-9378-416B-A78D-286D55287404}" type="slidenum">
              <a:rPr lang="en-US" smtClean="0"/>
              <a:pPr/>
              <a:t>8</a:t>
            </a:fld>
            <a:endParaRPr lang="en-US"/>
          </a:p>
        </p:txBody>
      </p:sp>
    </p:spTree>
    <p:extLst>
      <p:ext uri="{BB962C8B-B14F-4D97-AF65-F5344CB8AC3E}">
        <p14:creationId xmlns:p14="http://schemas.microsoft.com/office/powerpoint/2010/main" val="3379785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F60F973-8789-824C-93A4-5A4357FA8CE0}" type="slidenum">
              <a:rPr lang="en-US" smtClean="0"/>
              <a:t>9</a:t>
            </a:fld>
            <a:endParaRPr lang="en-US"/>
          </a:p>
        </p:txBody>
      </p:sp>
    </p:spTree>
    <p:extLst>
      <p:ext uri="{BB962C8B-B14F-4D97-AF65-F5344CB8AC3E}">
        <p14:creationId xmlns:p14="http://schemas.microsoft.com/office/powerpoint/2010/main" val="1595817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F60F973-8789-824C-93A4-5A4357FA8CE0}" type="slidenum">
              <a:rPr lang="en-US" smtClean="0"/>
              <a:t>10</a:t>
            </a:fld>
            <a:endParaRPr lang="en-US"/>
          </a:p>
        </p:txBody>
      </p:sp>
    </p:spTree>
    <p:extLst>
      <p:ext uri="{BB962C8B-B14F-4D97-AF65-F5344CB8AC3E}">
        <p14:creationId xmlns:p14="http://schemas.microsoft.com/office/powerpoint/2010/main" val="31133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F60F973-8789-824C-93A4-5A4357FA8CE0}" type="slidenum">
              <a:rPr lang="en-US" smtClean="0"/>
              <a:t>11</a:t>
            </a:fld>
            <a:endParaRPr lang="en-US"/>
          </a:p>
        </p:txBody>
      </p:sp>
    </p:spTree>
    <p:extLst>
      <p:ext uri="{BB962C8B-B14F-4D97-AF65-F5344CB8AC3E}">
        <p14:creationId xmlns:p14="http://schemas.microsoft.com/office/powerpoint/2010/main" val="428222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1176"/>
              </a:spcBef>
              <a:spcAft>
                <a:spcPts val="1800"/>
              </a:spcAft>
              <a:buFont typeface="+mj-lt"/>
              <a:buNone/>
            </a:pPr>
            <a:endParaRPr lang="en-US" dirty="0"/>
          </a:p>
        </p:txBody>
      </p:sp>
      <p:sp>
        <p:nvSpPr>
          <p:cNvPr id="4" name="Slide Number Placeholder 3"/>
          <p:cNvSpPr>
            <a:spLocks noGrp="1"/>
          </p:cNvSpPr>
          <p:nvPr>
            <p:ph type="sldNum" sz="quarter" idx="10"/>
          </p:nvPr>
        </p:nvSpPr>
        <p:spPr/>
        <p:txBody>
          <a:bodyPr/>
          <a:lstStyle/>
          <a:p>
            <a:fld id="{0F60F973-8789-824C-93A4-5A4357FA8CE0}" type="slidenum">
              <a:rPr lang="en-US" smtClean="0"/>
              <a:t>12</a:t>
            </a:fld>
            <a:endParaRPr lang="en-US"/>
          </a:p>
        </p:txBody>
      </p:sp>
    </p:spTree>
    <p:extLst>
      <p:ext uri="{BB962C8B-B14F-4D97-AF65-F5344CB8AC3E}">
        <p14:creationId xmlns:p14="http://schemas.microsoft.com/office/powerpoint/2010/main" val="3304063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6452" y="3306251"/>
            <a:ext cx="6639983" cy="1843864"/>
          </a:xfrm>
        </p:spPr>
        <p:txBody>
          <a:bodyPr>
            <a:normAutofit/>
          </a:bodyPr>
          <a:lstStyle>
            <a:lvl1pPr algn="l">
              <a:defRPr sz="4000">
                <a:solidFill>
                  <a:schemeClr val="bg1"/>
                </a:solidFill>
                <a:latin typeface="Arial"/>
                <a:cs typeface="Arial"/>
              </a:defRPr>
            </a:lvl1pPr>
          </a:lstStyle>
          <a:p>
            <a:r>
              <a:rPr lang="en-US" dirty="0" smtClean="0"/>
              <a:t>Click to edit the title</a:t>
            </a:r>
            <a:endParaRPr lang="en-US" dirty="0"/>
          </a:p>
        </p:txBody>
      </p:sp>
      <p:sp>
        <p:nvSpPr>
          <p:cNvPr id="3" name="Subtitle 2"/>
          <p:cNvSpPr>
            <a:spLocks noGrp="1"/>
          </p:cNvSpPr>
          <p:nvPr>
            <p:ph type="subTitle" idx="1"/>
          </p:nvPr>
        </p:nvSpPr>
        <p:spPr>
          <a:xfrm>
            <a:off x="556452" y="1875539"/>
            <a:ext cx="6400800" cy="1430711"/>
          </a:xfrm>
        </p:spPr>
        <p:txBody>
          <a:bodyPr>
            <a:normAutofit/>
          </a:bodyPr>
          <a:lstStyle>
            <a:lvl1pPr marL="0" indent="0" algn="l">
              <a:buNone/>
              <a:defRPr sz="2500">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868385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0957"/>
            <a:ext cx="8229600" cy="3427704"/>
          </a:xfrm>
        </p:spPr>
        <p:txBody>
          <a:bodyPr>
            <a:normAutofit/>
          </a:bodyPr>
          <a:lstStyle>
            <a:lvl1pPr>
              <a:defRPr sz="2400"/>
            </a:lvl1pPr>
            <a:lvl2pPr>
              <a:defRPr sz="2400"/>
            </a:lvl2pPr>
            <a:lvl3pPr>
              <a:defRPr sz="2400"/>
            </a:lvl3pPr>
            <a:lvl4pPr>
              <a:defRPr sz="2400"/>
            </a:lvl4pPr>
            <a:lvl5pPr>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EE95A1-DFFE-0A4A-B3AF-1D0AA982C4E3}" type="datetimeFigureOut">
              <a:rPr lang="en-US" smtClean="0"/>
              <a:t>8/28/2016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0664FD-A175-2349-BBBE-1CD510306CEB}" type="slidenum">
              <a:rPr lang="en-US" smtClean="0"/>
              <a:t>‹#›</a:t>
            </a:fld>
            <a:endParaRPr lang="en-US"/>
          </a:p>
        </p:txBody>
      </p:sp>
      <p:sp>
        <p:nvSpPr>
          <p:cNvPr id="8" name="Title 1"/>
          <p:cNvSpPr>
            <a:spLocks noGrp="1"/>
          </p:cNvSpPr>
          <p:nvPr>
            <p:ph type="title"/>
          </p:nvPr>
        </p:nvSpPr>
        <p:spPr>
          <a:xfrm>
            <a:off x="340242" y="1147042"/>
            <a:ext cx="8346558" cy="968843"/>
          </a:xfrm>
        </p:spPr>
        <p:txBody>
          <a:bodyPr>
            <a:normAutofit/>
          </a:bodyPr>
          <a:lstStyle>
            <a:lvl1pPr>
              <a:defRPr sz="3600"/>
            </a:lvl1pPr>
          </a:lstStyle>
          <a:p>
            <a:r>
              <a:rPr lang="en-US" smtClean="0"/>
              <a:t>Click to edit Master title style</a:t>
            </a:r>
            <a:endParaRPr lang="en-US" dirty="0"/>
          </a:p>
        </p:txBody>
      </p:sp>
    </p:spTree>
    <p:extLst>
      <p:ext uri="{BB962C8B-B14F-4D97-AF65-F5344CB8AC3E}">
        <p14:creationId xmlns:p14="http://schemas.microsoft.com/office/powerpoint/2010/main" val="38854588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1093"/>
            <a:ext cx="8229600" cy="4280118"/>
          </a:xfrm>
        </p:spPr>
        <p:txBody>
          <a:bodyPr>
            <a:normAutofit/>
          </a:bodyPr>
          <a:lstStyle>
            <a:lvl1pPr>
              <a:defRPr sz="2400"/>
            </a:lvl1pPr>
            <a:lvl2pPr>
              <a:defRPr sz="2400"/>
            </a:lvl2pPr>
            <a:lvl3pPr>
              <a:defRPr sz="2400"/>
            </a:lvl3pPr>
            <a:lvl4pPr>
              <a:defRPr sz="2400"/>
            </a:lvl4pPr>
            <a:lvl5pPr>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1"/>
          <p:cNvSpPr>
            <a:spLocks noGrp="1"/>
          </p:cNvSpPr>
          <p:nvPr>
            <p:ph type="title"/>
          </p:nvPr>
        </p:nvSpPr>
        <p:spPr>
          <a:xfrm>
            <a:off x="457200" y="274638"/>
            <a:ext cx="8229600" cy="1143000"/>
          </a:xfrm>
        </p:spPr>
        <p:txBody>
          <a:bodyPr>
            <a:normAutofit/>
          </a:bodyPr>
          <a:lstStyle>
            <a:lvl1pPr>
              <a:defRPr sz="3600"/>
            </a:lvl1pPr>
          </a:lstStyle>
          <a:p>
            <a:r>
              <a:rPr lang="en-US" smtClean="0"/>
              <a:t>Click to edit Master title style</a:t>
            </a:r>
            <a:endParaRPr lang="en-US" dirty="0"/>
          </a:p>
        </p:txBody>
      </p:sp>
    </p:spTree>
    <p:extLst>
      <p:ext uri="{BB962C8B-B14F-4D97-AF65-F5344CB8AC3E}">
        <p14:creationId xmlns:p14="http://schemas.microsoft.com/office/powerpoint/2010/main" val="22501530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orizontal incons.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679540" y="5823813"/>
            <a:ext cx="3104402" cy="960674"/>
          </a:xfrm>
          <a:prstGeom prst="rect">
            <a:avLst/>
          </a:prstGeom>
        </p:spPr>
      </p:pic>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norm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73760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_with image">
    <p:spTree>
      <p:nvGrpSpPr>
        <p:cNvPr id="1" name=""/>
        <p:cNvGrpSpPr/>
        <p:nvPr/>
      </p:nvGrpSpPr>
      <p:grpSpPr>
        <a:xfrm>
          <a:off x="0" y="0"/>
          <a:ext cx="0" cy="0"/>
          <a:chOff x="0" y="0"/>
          <a:chExt cx="0" cy="0"/>
        </a:xfrm>
      </p:grpSpPr>
      <p:pic>
        <p:nvPicPr>
          <p:cNvPr id="7" name="Picture 6" descr="19035 ISF ID_PPT_16x92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56143" y="0"/>
            <a:ext cx="6987856" cy="6858000"/>
          </a:xfrm>
          <a:prstGeom prst="rect">
            <a:avLst/>
          </a:prstGeom>
        </p:spPr>
      </p:pic>
      <p:pic>
        <p:nvPicPr>
          <p:cNvPr id="8" name="Picture 7" descr="19035 ISF ID_PPT_16x92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7803511" cy="6858000"/>
          </a:xfrm>
          <a:prstGeom prst="rect">
            <a:avLst/>
          </a:prstGeom>
        </p:spPr>
      </p:pic>
      <p:sp>
        <p:nvSpPr>
          <p:cNvPr id="2" name="Title 1"/>
          <p:cNvSpPr>
            <a:spLocks noGrp="1"/>
          </p:cNvSpPr>
          <p:nvPr userDrawn="1">
            <p:ph type="ctrTitle"/>
          </p:nvPr>
        </p:nvSpPr>
        <p:spPr>
          <a:xfrm>
            <a:off x="537025" y="1926903"/>
            <a:ext cx="5276850" cy="1036181"/>
          </a:xfrm>
          <a:prstGeom prst="rect">
            <a:avLst/>
          </a:prstGeom>
        </p:spPr>
        <p:txBody>
          <a:bodyPr lIns="0" tIns="0" rIns="0" bIns="0" anchor="b" anchorCtr="0"/>
          <a:lstStyle>
            <a:lvl1pPr>
              <a:lnSpc>
                <a:spcPts val="3000"/>
              </a:lnSpc>
              <a:defRPr sz="2800">
                <a:solidFill>
                  <a:schemeClr val="bg1"/>
                </a:solidFill>
              </a:defRPr>
            </a:lvl1pPr>
          </a:lstStyle>
          <a:p>
            <a:r>
              <a:rPr lang="en-US" noProof="0" smtClean="0"/>
              <a:t>Click to edit Master title style</a:t>
            </a:r>
            <a:endParaRPr lang="en-AU" noProof="0" dirty="0"/>
          </a:p>
        </p:txBody>
      </p:sp>
      <p:pic>
        <p:nvPicPr>
          <p:cNvPr id="14" name="Picture 13" descr="Black-UTS-logo-Titl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5899" y="-9103"/>
            <a:ext cx="2118101" cy="1812873"/>
          </a:xfrm>
          <a:prstGeom prst="rect">
            <a:avLst/>
          </a:prstGeom>
        </p:spPr>
      </p:pic>
      <p:sp>
        <p:nvSpPr>
          <p:cNvPr id="6" name="Text Placeholder 5"/>
          <p:cNvSpPr>
            <a:spLocks noGrp="1"/>
          </p:cNvSpPr>
          <p:nvPr>
            <p:ph type="body" sz="quarter" idx="10" hasCustomPrompt="1"/>
          </p:nvPr>
        </p:nvSpPr>
        <p:spPr>
          <a:xfrm>
            <a:off x="550682" y="3123824"/>
            <a:ext cx="3375025" cy="664633"/>
          </a:xfrm>
          <a:prstGeom prst="rect">
            <a:avLst/>
          </a:prstGeom>
        </p:spPr>
        <p:txBody>
          <a:bodyPr lIns="0" tIns="0" rIns="0" bIns="0"/>
          <a:lstStyle>
            <a:lvl1pPr>
              <a:defRPr sz="2400" cap="all">
                <a:solidFill>
                  <a:srgbClr val="FFFFFF"/>
                </a:solidFill>
              </a:defRPr>
            </a:lvl1pPr>
          </a:lstStyle>
          <a:p>
            <a:pPr lvl="0"/>
            <a:r>
              <a:rPr lang="en-US" dirty="0" smtClean="0"/>
              <a:t>Sub heading</a:t>
            </a:r>
            <a:endParaRPr lang="en-US" dirty="0"/>
          </a:p>
        </p:txBody>
      </p:sp>
      <p:sp>
        <p:nvSpPr>
          <p:cNvPr id="15" name="Text Placeholder 9"/>
          <p:cNvSpPr>
            <a:spLocks noGrp="1"/>
          </p:cNvSpPr>
          <p:nvPr>
            <p:ph type="body" sz="quarter" idx="11" hasCustomPrompt="1"/>
          </p:nvPr>
        </p:nvSpPr>
        <p:spPr>
          <a:xfrm>
            <a:off x="6510423" y="5764771"/>
            <a:ext cx="2219325" cy="498931"/>
          </a:xfrm>
          <a:prstGeom prst="rect">
            <a:avLst/>
          </a:prstGeom>
        </p:spPr>
        <p:txBody>
          <a:bodyPr lIns="0" tIns="0" rIns="0" bIns="0" anchor="b" anchorCtr="0"/>
          <a:lstStyle>
            <a:lvl1pPr algn="r">
              <a:defRPr sz="2400">
                <a:solidFill>
                  <a:schemeClr val="bg1"/>
                </a:solidFill>
              </a:defRPr>
            </a:lvl1pPr>
          </a:lstStyle>
          <a:p>
            <a:pPr lvl="0"/>
            <a:r>
              <a:rPr lang="en-US" dirty="0" err="1" smtClean="0"/>
              <a:t>isf.uts.edu.au</a:t>
            </a:r>
            <a:endParaRPr lang="en-US" dirty="0"/>
          </a:p>
        </p:txBody>
      </p:sp>
      <p:sp>
        <p:nvSpPr>
          <p:cNvPr id="16" name="Text Placeholder 7"/>
          <p:cNvSpPr>
            <a:spLocks noGrp="1"/>
          </p:cNvSpPr>
          <p:nvPr>
            <p:ph type="body" sz="quarter" idx="12" hasCustomPrompt="1"/>
          </p:nvPr>
        </p:nvSpPr>
        <p:spPr>
          <a:xfrm>
            <a:off x="6118787" y="6309222"/>
            <a:ext cx="2617788" cy="223861"/>
          </a:xfrm>
          <a:prstGeom prst="rect">
            <a:avLst/>
          </a:prstGeom>
        </p:spPr>
        <p:txBody>
          <a:bodyPr lIns="0" tIns="0" rIns="0" bIns="0"/>
          <a:lstStyle>
            <a:lvl1pPr algn="r">
              <a:lnSpc>
                <a:spcPts val="600"/>
              </a:lnSpc>
              <a:defRPr sz="600">
                <a:solidFill>
                  <a:srgbClr val="FFFFFF"/>
                </a:solidFill>
              </a:defRPr>
            </a:lvl1pPr>
          </a:lstStyle>
          <a:p>
            <a:pPr lvl="0"/>
            <a:r>
              <a:rPr lang="en-US" dirty="0" smtClean="0"/>
              <a:t>UTS CRICOS PROVIDER CODE: 00099F</a:t>
            </a:r>
            <a:endParaRPr lang="en-US" dirty="0"/>
          </a:p>
        </p:txBody>
      </p:sp>
    </p:spTree>
    <p:extLst>
      <p:ext uri="{BB962C8B-B14F-4D97-AF65-F5344CB8AC3E}">
        <p14:creationId xmlns:p14="http://schemas.microsoft.com/office/powerpoint/2010/main" val="10319739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E95A1-DFFE-0A4A-B3AF-1D0AA982C4E3}" type="datetimeFigureOut">
              <a:rPr lang="en-US" smtClean="0"/>
              <a:t>8/28/2016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0664FD-A175-2349-BBBE-1CD510306CEB}" type="slidenum">
              <a:rPr lang="en-US" smtClean="0"/>
              <a:t>‹#›</a:t>
            </a:fld>
            <a:endParaRPr lang="en-US"/>
          </a:p>
        </p:txBody>
      </p:sp>
    </p:spTree>
    <p:extLst>
      <p:ext uri="{BB962C8B-B14F-4D97-AF65-F5344CB8AC3E}">
        <p14:creationId xmlns:p14="http://schemas.microsoft.com/office/powerpoint/2010/main" val="1156752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2" r:id="rId4"/>
    <p:sldLayoutId id="2147483661"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401" y="958715"/>
            <a:ext cx="5276850" cy="1036181"/>
          </a:xfrm>
        </p:spPr>
        <p:txBody>
          <a:bodyPr>
            <a:normAutofit/>
          </a:bodyPr>
          <a:lstStyle/>
          <a:p>
            <a:r>
              <a:rPr lang="en-US" sz="4800" b="1" dirty="0" smtClean="0"/>
              <a:t>Basins to Boreholes</a:t>
            </a:r>
            <a:endParaRPr lang="en-US" sz="4800" b="1" dirty="0"/>
          </a:p>
        </p:txBody>
      </p:sp>
      <p:sp>
        <p:nvSpPr>
          <p:cNvPr id="4" name="Text Placeholder 3"/>
          <p:cNvSpPr>
            <a:spLocks noGrp="1"/>
          </p:cNvSpPr>
          <p:nvPr>
            <p:ph type="body" sz="quarter" idx="11"/>
          </p:nvPr>
        </p:nvSpPr>
        <p:spPr/>
        <p:txBody>
          <a:bodyPr/>
          <a:lstStyle/>
          <a:p>
            <a:endParaRPr lang="en-US"/>
          </a:p>
        </p:txBody>
      </p:sp>
      <p:sp>
        <p:nvSpPr>
          <p:cNvPr id="5" name="Text Placeholder 4"/>
          <p:cNvSpPr>
            <a:spLocks noGrp="1"/>
          </p:cNvSpPr>
          <p:nvPr>
            <p:ph type="body" sz="quarter" idx="12"/>
          </p:nvPr>
        </p:nvSpPr>
        <p:spPr/>
        <p:txBody>
          <a:bodyPr/>
          <a:lstStyle/>
          <a:p>
            <a:endParaRPr lang="en-US"/>
          </a:p>
        </p:txBody>
      </p:sp>
      <p:sp>
        <p:nvSpPr>
          <p:cNvPr id="6" name="Title 1"/>
          <p:cNvSpPr txBox="1">
            <a:spLocks/>
          </p:cNvSpPr>
          <p:nvPr/>
        </p:nvSpPr>
        <p:spPr>
          <a:xfrm>
            <a:off x="514613" y="2125988"/>
            <a:ext cx="5276850" cy="1036181"/>
          </a:xfrm>
          <a:prstGeom prst="rect">
            <a:avLst/>
          </a:prstGeom>
        </p:spPr>
        <p:txBody>
          <a:bodyPr vert="horz" lIns="0" tIns="0" rIns="0" bIns="0" rtlCol="0" anchor="b" anchorCtr="0">
            <a:normAutofit fontScale="92500"/>
          </a:bodyPr>
          <a:lstStyle>
            <a:lvl1pPr algn="ctr" defTabSz="457200" rtl="0" eaLnBrk="1" latinLnBrk="0" hangingPunct="1">
              <a:lnSpc>
                <a:spcPts val="3000"/>
              </a:lnSpc>
              <a:spcBef>
                <a:spcPct val="0"/>
              </a:spcBef>
              <a:buNone/>
              <a:defRPr sz="2800" kern="1200">
                <a:solidFill>
                  <a:schemeClr val="bg1"/>
                </a:solidFill>
                <a:latin typeface="+mj-lt"/>
                <a:ea typeface="+mj-ea"/>
                <a:cs typeface="+mj-cs"/>
              </a:defRPr>
            </a:lvl1pPr>
          </a:lstStyle>
          <a:p>
            <a:r>
              <a:rPr lang="en-US" dirty="0" smtClean="0"/>
              <a:t>Water security and WASH monitoring – opportunities and challenges</a:t>
            </a:r>
            <a:endParaRPr lang="en-US" dirty="0"/>
          </a:p>
        </p:txBody>
      </p:sp>
    </p:spTree>
    <p:extLst>
      <p:ext uri="{BB962C8B-B14F-4D97-AF65-F5344CB8AC3E}">
        <p14:creationId xmlns:p14="http://schemas.microsoft.com/office/powerpoint/2010/main" val="3230379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3319"/>
            <a:ext cx="8229600" cy="1627422"/>
          </a:xfrm>
        </p:spPr>
        <p:txBody>
          <a:bodyPr>
            <a:normAutofit fontScale="90000"/>
          </a:bodyPr>
          <a:lstStyle/>
          <a:p>
            <a:r>
              <a:rPr lang="en-AU" dirty="0" smtClean="0">
                <a:solidFill>
                  <a:srgbClr val="660033"/>
                </a:solidFill>
              </a:rPr>
              <a:t>What </a:t>
            </a:r>
            <a:r>
              <a:rPr lang="en-AU" dirty="0">
                <a:solidFill>
                  <a:srgbClr val="660033"/>
                </a:solidFill>
              </a:rPr>
              <a:t>opportunities and challenges does bringing </a:t>
            </a:r>
            <a:r>
              <a:rPr lang="en-AU" b="1" dirty="0">
                <a:solidFill>
                  <a:srgbClr val="660033"/>
                </a:solidFill>
              </a:rPr>
              <a:t>water security </a:t>
            </a:r>
            <a:r>
              <a:rPr lang="en-AU" dirty="0">
                <a:solidFill>
                  <a:srgbClr val="660033"/>
                </a:solidFill>
              </a:rPr>
              <a:t>into WASH </a:t>
            </a:r>
            <a:r>
              <a:rPr lang="en-AU" dirty="0" smtClean="0">
                <a:solidFill>
                  <a:srgbClr val="660033"/>
                </a:solidFill>
              </a:rPr>
              <a:t/>
            </a:r>
            <a:br>
              <a:rPr lang="en-AU" dirty="0" smtClean="0">
                <a:solidFill>
                  <a:srgbClr val="660033"/>
                </a:solidFill>
              </a:rPr>
            </a:br>
            <a:r>
              <a:rPr lang="en-AU" dirty="0" smtClean="0">
                <a:solidFill>
                  <a:srgbClr val="660033"/>
                </a:solidFill>
              </a:rPr>
              <a:t>monitoring </a:t>
            </a:r>
            <a:r>
              <a:rPr lang="en-AU" dirty="0">
                <a:solidFill>
                  <a:srgbClr val="660033"/>
                </a:solidFill>
              </a:rPr>
              <a:t>offer?</a:t>
            </a:r>
            <a:endParaRPr lang="en-AU" dirty="0"/>
          </a:p>
        </p:txBody>
      </p:sp>
      <p:sp>
        <p:nvSpPr>
          <p:cNvPr id="4" name="Title 2"/>
          <p:cNvSpPr txBox="1">
            <a:spLocks/>
          </p:cNvSpPr>
          <p:nvPr/>
        </p:nvSpPr>
        <p:spPr>
          <a:xfrm>
            <a:off x="561468" y="1147030"/>
            <a:ext cx="7800868" cy="968843"/>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3600" kern="1200">
                <a:solidFill>
                  <a:schemeClr val="tx1"/>
                </a:solidFill>
                <a:latin typeface="+mj-lt"/>
                <a:ea typeface="+mj-ea"/>
                <a:cs typeface="+mj-cs"/>
              </a:defRPr>
            </a:lvl1pPr>
          </a:lstStyle>
          <a:p>
            <a:endParaRPr lang="en-AU" dirty="0">
              <a:solidFill>
                <a:srgbClr val="660033"/>
              </a:solidFill>
            </a:endParaRPr>
          </a:p>
        </p:txBody>
      </p:sp>
      <p:pic>
        <p:nvPicPr>
          <p:cNvPr id="6" name="Picture 5" descr="ISF PPT foote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297168"/>
            <a:ext cx="9144000" cy="560832"/>
          </a:xfrm>
          <a:prstGeom prst="rect">
            <a:avLst/>
          </a:prstGeom>
        </p:spPr>
      </p:pic>
      <p:pic>
        <p:nvPicPr>
          <p:cNvPr id="8"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54920" y="2478944"/>
            <a:ext cx="4741715" cy="2875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7179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69130"/>
            <a:ext cx="8229600" cy="1143000"/>
          </a:xfrm>
        </p:spPr>
        <p:txBody>
          <a:bodyPr>
            <a:normAutofit fontScale="90000"/>
          </a:bodyPr>
          <a:lstStyle/>
          <a:p>
            <a:r>
              <a:rPr lang="en-AU" dirty="0">
                <a:solidFill>
                  <a:srgbClr val="660033"/>
                </a:solidFill>
              </a:rPr>
              <a:t>Water security has multiple dimensions – things become complicated very quickly!!!</a:t>
            </a:r>
            <a:endParaRPr lang="en-AU" dirty="0"/>
          </a:p>
        </p:txBody>
      </p:sp>
      <p:sp>
        <p:nvSpPr>
          <p:cNvPr id="4" name="Title 2"/>
          <p:cNvSpPr txBox="1">
            <a:spLocks/>
          </p:cNvSpPr>
          <p:nvPr/>
        </p:nvSpPr>
        <p:spPr>
          <a:xfrm>
            <a:off x="561468" y="1147030"/>
            <a:ext cx="7800868" cy="968843"/>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3600" kern="1200">
                <a:solidFill>
                  <a:schemeClr val="tx1"/>
                </a:solidFill>
                <a:latin typeface="+mj-lt"/>
                <a:ea typeface="+mj-ea"/>
                <a:cs typeface="+mj-cs"/>
              </a:defRPr>
            </a:lvl1pPr>
          </a:lstStyle>
          <a:p>
            <a:endParaRPr lang="en-AU" dirty="0">
              <a:solidFill>
                <a:srgbClr val="660033"/>
              </a:solidFill>
            </a:endParaRPr>
          </a:p>
        </p:txBody>
      </p:sp>
      <p:pic>
        <p:nvPicPr>
          <p:cNvPr id="6" name="Picture 5" descr="ISF PPT foote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297168"/>
            <a:ext cx="9144000" cy="560832"/>
          </a:xfrm>
          <a:prstGeom prst="rect">
            <a:avLst/>
          </a:prstGeom>
        </p:spPr>
      </p:pic>
      <p:graphicFrame>
        <p:nvGraphicFramePr>
          <p:cNvPr id="7" name="Diagram 6"/>
          <p:cNvGraphicFramePr/>
          <p:nvPr>
            <p:extLst>
              <p:ext uri="{D42A27DB-BD31-4B8C-83A1-F6EECF244321}">
                <p14:modId xmlns:p14="http://schemas.microsoft.com/office/powerpoint/2010/main" val="1803894766"/>
              </p:ext>
            </p:extLst>
          </p:nvPr>
        </p:nvGraphicFramePr>
        <p:xfrm>
          <a:off x="118534" y="1210532"/>
          <a:ext cx="8703734" cy="55458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31411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7533"/>
            <a:ext cx="8229600" cy="1143000"/>
          </a:xfrm>
        </p:spPr>
        <p:txBody>
          <a:bodyPr>
            <a:normAutofit fontScale="90000"/>
          </a:bodyPr>
          <a:lstStyle/>
          <a:p>
            <a:r>
              <a:rPr lang="en-AU" dirty="0">
                <a:solidFill>
                  <a:srgbClr val="660033"/>
                </a:solidFill>
              </a:rPr>
              <a:t>So, as a starting point perhaps we need to simplify and </a:t>
            </a:r>
            <a:r>
              <a:rPr lang="en-AU" b="1" dirty="0">
                <a:solidFill>
                  <a:srgbClr val="660033"/>
                </a:solidFill>
              </a:rPr>
              <a:t>focus on the core links</a:t>
            </a:r>
            <a:r>
              <a:rPr lang="en-AU" dirty="0">
                <a:solidFill>
                  <a:srgbClr val="660033"/>
                </a:solidFill>
              </a:rPr>
              <a:t>…</a:t>
            </a:r>
            <a:endParaRPr lang="en-AU" dirty="0"/>
          </a:p>
        </p:txBody>
      </p:sp>
      <p:sp>
        <p:nvSpPr>
          <p:cNvPr id="4" name="Title 2"/>
          <p:cNvSpPr txBox="1">
            <a:spLocks/>
          </p:cNvSpPr>
          <p:nvPr/>
        </p:nvSpPr>
        <p:spPr>
          <a:xfrm>
            <a:off x="561468" y="1147030"/>
            <a:ext cx="7800868" cy="968843"/>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3600" kern="1200">
                <a:solidFill>
                  <a:schemeClr val="tx1"/>
                </a:solidFill>
                <a:latin typeface="+mj-lt"/>
                <a:ea typeface="+mj-ea"/>
                <a:cs typeface="+mj-cs"/>
              </a:defRPr>
            </a:lvl1pPr>
          </a:lstStyle>
          <a:p>
            <a:endParaRPr lang="en-AU" dirty="0">
              <a:solidFill>
                <a:srgbClr val="660033"/>
              </a:solidFill>
            </a:endParaRPr>
          </a:p>
        </p:txBody>
      </p:sp>
      <p:pic>
        <p:nvPicPr>
          <p:cNvPr id="6" name="Picture 5" descr="ISF PPT foote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297168"/>
            <a:ext cx="9144000" cy="560832"/>
          </a:xfrm>
          <a:prstGeom prst="rect">
            <a:avLst/>
          </a:prstGeom>
        </p:spPr>
      </p:pic>
      <p:sp>
        <p:nvSpPr>
          <p:cNvPr id="7" name="Oval 6"/>
          <p:cNvSpPr/>
          <p:nvPr/>
        </p:nvSpPr>
        <p:spPr>
          <a:xfrm>
            <a:off x="1434661" y="1362930"/>
            <a:ext cx="7252139" cy="4806265"/>
          </a:xfrm>
          <a:prstGeom prst="ellips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8" name="Oval 7"/>
          <p:cNvSpPr/>
          <p:nvPr/>
        </p:nvSpPr>
        <p:spPr>
          <a:xfrm>
            <a:off x="2285995" y="2071274"/>
            <a:ext cx="5563287" cy="3588308"/>
          </a:xfrm>
          <a:prstGeom prst="ellipse">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9" name="Oval 8"/>
          <p:cNvSpPr/>
          <p:nvPr/>
        </p:nvSpPr>
        <p:spPr>
          <a:xfrm>
            <a:off x="2815161" y="2593285"/>
            <a:ext cx="4547765" cy="2647931"/>
          </a:xfrm>
          <a:prstGeom prst="ellipse">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2800" dirty="0" smtClean="0">
                <a:solidFill>
                  <a:schemeClr val="tx1"/>
                </a:solidFill>
              </a:rPr>
              <a:t>WASH services</a:t>
            </a:r>
            <a:endParaRPr lang="en-AU" sz="2800" dirty="0">
              <a:solidFill>
                <a:schemeClr val="tx1"/>
              </a:solidFill>
            </a:endParaRPr>
          </a:p>
        </p:txBody>
      </p:sp>
      <p:sp>
        <p:nvSpPr>
          <p:cNvPr id="10" name="TextBox 9"/>
          <p:cNvSpPr txBox="1"/>
          <p:nvPr/>
        </p:nvSpPr>
        <p:spPr>
          <a:xfrm>
            <a:off x="3929102" y="1319685"/>
            <a:ext cx="3128763" cy="830997"/>
          </a:xfrm>
          <a:prstGeom prst="rect">
            <a:avLst/>
          </a:prstGeom>
          <a:noFill/>
        </p:spPr>
        <p:txBody>
          <a:bodyPr wrap="square" rtlCol="0">
            <a:spAutoFit/>
          </a:bodyPr>
          <a:lstStyle/>
          <a:p>
            <a:r>
              <a:rPr lang="en-AU" sz="2400" dirty="0" smtClean="0">
                <a:solidFill>
                  <a:schemeClr val="bg1"/>
                </a:solidFill>
              </a:rPr>
              <a:t>Water Resources Management</a:t>
            </a:r>
            <a:endParaRPr lang="en-AU" sz="2400" dirty="0">
              <a:solidFill>
                <a:schemeClr val="bg1"/>
              </a:solidFill>
            </a:endParaRPr>
          </a:p>
        </p:txBody>
      </p:sp>
      <p:sp>
        <p:nvSpPr>
          <p:cNvPr id="11" name="TextBox 10"/>
          <p:cNvSpPr txBox="1"/>
          <p:nvPr/>
        </p:nvSpPr>
        <p:spPr>
          <a:xfrm>
            <a:off x="4680543" y="2236426"/>
            <a:ext cx="1705407" cy="338554"/>
          </a:xfrm>
          <a:prstGeom prst="rect">
            <a:avLst/>
          </a:prstGeom>
          <a:noFill/>
        </p:spPr>
        <p:txBody>
          <a:bodyPr wrap="square" rtlCol="0">
            <a:spAutoFit/>
          </a:bodyPr>
          <a:lstStyle/>
          <a:p>
            <a:r>
              <a:rPr lang="en-AU" sz="1600" b="1" dirty="0" smtClean="0">
                <a:solidFill>
                  <a:srgbClr val="810048"/>
                </a:solidFill>
              </a:rPr>
              <a:t>water quality</a:t>
            </a:r>
            <a:endParaRPr lang="en-AU" sz="1600" b="1" dirty="0">
              <a:solidFill>
                <a:srgbClr val="810048"/>
              </a:solidFill>
            </a:endParaRPr>
          </a:p>
        </p:txBody>
      </p:sp>
      <p:sp>
        <p:nvSpPr>
          <p:cNvPr id="12" name="TextBox 11"/>
          <p:cNvSpPr txBox="1"/>
          <p:nvPr/>
        </p:nvSpPr>
        <p:spPr>
          <a:xfrm>
            <a:off x="4324319" y="5275082"/>
            <a:ext cx="1946611" cy="338554"/>
          </a:xfrm>
          <a:prstGeom prst="rect">
            <a:avLst/>
          </a:prstGeom>
          <a:noFill/>
        </p:spPr>
        <p:txBody>
          <a:bodyPr wrap="square" rtlCol="0">
            <a:spAutoFit/>
          </a:bodyPr>
          <a:lstStyle/>
          <a:p>
            <a:r>
              <a:rPr lang="en-AU" sz="1600" b="1" dirty="0">
                <a:solidFill>
                  <a:srgbClr val="810048"/>
                </a:solidFill>
              </a:rPr>
              <a:t>w</a:t>
            </a:r>
            <a:r>
              <a:rPr lang="en-AU" sz="1600" b="1" dirty="0" smtClean="0">
                <a:solidFill>
                  <a:srgbClr val="810048"/>
                </a:solidFill>
              </a:rPr>
              <a:t>ater quantity</a:t>
            </a:r>
            <a:endParaRPr lang="en-AU" sz="1600" b="1" dirty="0">
              <a:solidFill>
                <a:srgbClr val="810048"/>
              </a:solidFill>
            </a:endParaRPr>
          </a:p>
        </p:txBody>
      </p:sp>
      <p:sp>
        <p:nvSpPr>
          <p:cNvPr id="13" name="Explosion 2 12"/>
          <p:cNvSpPr/>
          <p:nvPr/>
        </p:nvSpPr>
        <p:spPr>
          <a:xfrm>
            <a:off x="270932" y="2967823"/>
            <a:ext cx="3605620" cy="2845859"/>
          </a:xfrm>
          <a:prstGeom prst="irregularSeal2">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smtClean="0">
                <a:solidFill>
                  <a:schemeClr val="tx1"/>
                </a:solidFill>
              </a:rPr>
              <a:t>Disaster risk </a:t>
            </a:r>
          </a:p>
          <a:p>
            <a:pPr algn="ctr"/>
            <a:r>
              <a:rPr lang="en-AU" sz="1600" dirty="0" smtClean="0">
                <a:solidFill>
                  <a:schemeClr val="tx1"/>
                </a:solidFill>
              </a:rPr>
              <a:t>Climate Change shocks, stresses and long term effects</a:t>
            </a:r>
            <a:endParaRPr lang="en-AU" sz="1600" dirty="0">
              <a:solidFill>
                <a:schemeClr val="tx1"/>
              </a:solidFill>
            </a:endParaRPr>
          </a:p>
        </p:txBody>
      </p:sp>
      <p:sp>
        <p:nvSpPr>
          <p:cNvPr id="14" name="Isosceles Triangle 13"/>
          <p:cNvSpPr/>
          <p:nvPr/>
        </p:nvSpPr>
        <p:spPr>
          <a:xfrm>
            <a:off x="4181937" y="3280216"/>
            <a:ext cx="413941" cy="213653"/>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5" name="Rectangle 14"/>
          <p:cNvSpPr/>
          <p:nvPr/>
        </p:nvSpPr>
        <p:spPr>
          <a:xfrm>
            <a:off x="4181937" y="3517020"/>
            <a:ext cx="413941" cy="21086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6" name="Isosceles Triangle 15"/>
          <p:cNvSpPr/>
          <p:nvPr/>
        </p:nvSpPr>
        <p:spPr>
          <a:xfrm>
            <a:off x="4681189" y="3290722"/>
            <a:ext cx="413941" cy="213653"/>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7" name="Rectangle 16"/>
          <p:cNvSpPr/>
          <p:nvPr/>
        </p:nvSpPr>
        <p:spPr>
          <a:xfrm>
            <a:off x="4681189" y="3527526"/>
            <a:ext cx="413941" cy="21086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8" name="Isosceles Triangle 17"/>
          <p:cNvSpPr/>
          <p:nvPr/>
        </p:nvSpPr>
        <p:spPr>
          <a:xfrm>
            <a:off x="5169935" y="3306488"/>
            <a:ext cx="413941" cy="213653"/>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9" name="Rectangle 18"/>
          <p:cNvSpPr/>
          <p:nvPr/>
        </p:nvSpPr>
        <p:spPr>
          <a:xfrm>
            <a:off x="5169935" y="3543292"/>
            <a:ext cx="413941" cy="21086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20" name="Up-Down Arrow 19"/>
          <p:cNvSpPr/>
          <p:nvPr/>
        </p:nvSpPr>
        <p:spPr>
          <a:xfrm rot="1403926">
            <a:off x="5805711" y="1985923"/>
            <a:ext cx="502474" cy="998597"/>
          </a:xfrm>
          <a:prstGeom prst="upDownArrow">
            <a:avLst/>
          </a:prstGeom>
          <a:solidFill>
            <a:srgbClr val="81004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21" name="Up-Down Arrow 20"/>
          <p:cNvSpPr/>
          <p:nvPr/>
        </p:nvSpPr>
        <p:spPr>
          <a:xfrm rot="9893603">
            <a:off x="5646838" y="4959863"/>
            <a:ext cx="430461" cy="901261"/>
          </a:xfrm>
          <a:prstGeom prst="upDownArrow">
            <a:avLst/>
          </a:prstGeom>
          <a:solidFill>
            <a:srgbClr val="81004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22" name="TextBox 21"/>
          <p:cNvSpPr txBox="1"/>
          <p:nvPr/>
        </p:nvSpPr>
        <p:spPr>
          <a:xfrm rot="20022921">
            <a:off x="2303902" y="1965074"/>
            <a:ext cx="1562979" cy="369332"/>
          </a:xfrm>
          <a:prstGeom prst="rect">
            <a:avLst/>
          </a:prstGeom>
          <a:noFill/>
        </p:spPr>
        <p:txBody>
          <a:bodyPr wrap="square" rtlCol="0">
            <a:spAutoFit/>
          </a:bodyPr>
          <a:lstStyle/>
          <a:p>
            <a:r>
              <a:rPr lang="en-AU" dirty="0" smtClean="0">
                <a:solidFill>
                  <a:schemeClr val="bg1">
                    <a:lumMod val="95000"/>
                  </a:schemeClr>
                </a:solidFill>
              </a:rPr>
              <a:t>Ground water</a:t>
            </a:r>
            <a:endParaRPr lang="en-AU" dirty="0">
              <a:solidFill>
                <a:schemeClr val="bg1">
                  <a:lumMod val="95000"/>
                </a:schemeClr>
              </a:solidFill>
            </a:endParaRPr>
          </a:p>
        </p:txBody>
      </p:sp>
      <p:sp>
        <p:nvSpPr>
          <p:cNvPr id="23" name="TextBox 22"/>
          <p:cNvSpPr txBox="1"/>
          <p:nvPr/>
        </p:nvSpPr>
        <p:spPr>
          <a:xfrm rot="1582091">
            <a:off x="6264795" y="1966016"/>
            <a:ext cx="1550387" cy="369332"/>
          </a:xfrm>
          <a:prstGeom prst="rect">
            <a:avLst/>
          </a:prstGeom>
          <a:noFill/>
        </p:spPr>
        <p:txBody>
          <a:bodyPr wrap="square" rtlCol="0">
            <a:spAutoFit/>
          </a:bodyPr>
          <a:lstStyle/>
          <a:p>
            <a:r>
              <a:rPr lang="en-AU" dirty="0" smtClean="0">
                <a:solidFill>
                  <a:schemeClr val="bg1">
                    <a:lumMod val="95000"/>
                  </a:schemeClr>
                </a:solidFill>
              </a:rPr>
              <a:t>Surface water</a:t>
            </a:r>
            <a:endParaRPr lang="en-AU" dirty="0">
              <a:solidFill>
                <a:schemeClr val="bg1">
                  <a:lumMod val="95000"/>
                </a:schemeClr>
              </a:solidFill>
            </a:endParaRPr>
          </a:p>
        </p:txBody>
      </p:sp>
    </p:spTree>
    <p:extLst>
      <p:ext uri="{BB962C8B-B14F-4D97-AF65-F5344CB8AC3E}">
        <p14:creationId xmlns:p14="http://schemas.microsoft.com/office/powerpoint/2010/main" val="877587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1730" y="562483"/>
            <a:ext cx="6555788" cy="487883"/>
          </a:xfrm>
        </p:spPr>
        <p:txBody>
          <a:bodyPr>
            <a:normAutofit fontScale="90000"/>
          </a:bodyPr>
          <a:lstStyle/>
          <a:p>
            <a:r>
              <a:rPr lang="en-AU" dirty="0" smtClean="0">
                <a:solidFill>
                  <a:srgbClr val="660033"/>
                </a:solidFill>
              </a:rPr>
              <a:t>Sanitation ladder </a:t>
            </a:r>
            <a:endParaRPr lang="en-AU" dirty="0">
              <a:solidFill>
                <a:srgbClr val="660033"/>
              </a:solidFill>
            </a:endParaRPr>
          </a:p>
        </p:txBody>
      </p:sp>
      <p:sp>
        <p:nvSpPr>
          <p:cNvPr id="4" name="Footer Placeholder 3"/>
          <p:cNvSpPr>
            <a:spLocks noGrp="1"/>
          </p:cNvSpPr>
          <p:nvPr>
            <p:ph type="ftr" sz="quarter" idx="11"/>
          </p:nvPr>
        </p:nvSpPr>
        <p:spPr/>
        <p:txBody>
          <a:bodyPr/>
          <a:lstStyle/>
          <a:p>
            <a:r>
              <a:rPr lang="en-AU" smtClean="0"/>
              <a:t>isf.uts.edu.au</a:t>
            </a:r>
            <a:endParaRPr lang="en-A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984" y="395416"/>
            <a:ext cx="1188871" cy="5558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816444" y="1609441"/>
            <a:ext cx="6906151" cy="3077766"/>
          </a:xfrm>
          <a:prstGeom prst="rect">
            <a:avLst/>
          </a:prstGeom>
          <a:noFill/>
        </p:spPr>
        <p:txBody>
          <a:bodyPr wrap="square" rtlCol="0">
            <a:spAutoFit/>
          </a:bodyPr>
          <a:lstStyle/>
          <a:p>
            <a:r>
              <a:rPr lang="en-AU" sz="2400" dirty="0">
                <a:solidFill>
                  <a:srgbClr val="810048"/>
                </a:solidFill>
              </a:rPr>
              <a:t>Safely managed</a:t>
            </a:r>
            <a:r>
              <a:rPr lang="en-AU" sz="2400" dirty="0" smtClean="0">
                <a:solidFill>
                  <a:srgbClr val="810048"/>
                </a:solidFill>
              </a:rPr>
              <a:t>:</a:t>
            </a:r>
          </a:p>
          <a:p>
            <a:endParaRPr lang="en-AU" sz="2400" dirty="0" smtClean="0">
              <a:solidFill>
                <a:srgbClr val="810048"/>
              </a:solidFill>
            </a:endParaRPr>
          </a:p>
          <a:p>
            <a:pPr marL="285750" indent="-285750">
              <a:buFont typeface="Arial" panose="020B0604020202020204" pitchFamily="34" charset="0"/>
              <a:buChar char="•"/>
            </a:pPr>
            <a:r>
              <a:rPr lang="en-AU" sz="2400" dirty="0" smtClean="0"/>
              <a:t> </a:t>
            </a:r>
            <a:r>
              <a:rPr lang="en-AU" sz="3200" dirty="0"/>
              <a:t>A basic sanitation </a:t>
            </a:r>
            <a:r>
              <a:rPr lang="en-AU" sz="3200" dirty="0" smtClean="0"/>
              <a:t>facility </a:t>
            </a:r>
          </a:p>
          <a:p>
            <a:pPr marL="285750" indent="-285750">
              <a:buFont typeface="Arial" panose="020B0604020202020204" pitchFamily="34" charset="0"/>
              <a:buChar char="•"/>
            </a:pPr>
            <a:r>
              <a:rPr lang="en-AU" sz="3200" dirty="0" smtClean="0"/>
              <a:t>not </a:t>
            </a:r>
            <a:r>
              <a:rPr lang="en-AU" sz="3200" dirty="0"/>
              <a:t>shared with other households </a:t>
            </a:r>
            <a:endParaRPr lang="en-AU" sz="3200" dirty="0" smtClean="0"/>
          </a:p>
          <a:p>
            <a:pPr marL="285750" indent="-285750">
              <a:buFont typeface="Arial" panose="020B0604020202020204" pitchFamily="34" charset="0"/>
              <a:buChar char="•"/>
            </a:pPr>
            <a:r>
              <a:rPr lang="en-AU" sz="3200" dirty="0" smtClean="0"/>
              <a:t>excreta </a:t>
            </a:r>
            <a:r>
              <a:rPr lang="en-AU" sz="3200" dirty="0"/>
              <a:t>are safely disposed in situ or treated off-site</a:t>
            </a:r>
          </a:p>
          <a:p>
            <a:endParaRPr lang="en-AU" dirty="0"/>
          </a:p>
        </p:txBody>
      </p:sp>
    </p:spTree>
    <p:extLst>
      <p:ext uri="{BB962C8B-B14F-4D97-AF65-F5344CB8AC3E}">
        <p14:creationId xmlns:p14="http://schemas.microsoft.com/office/powerpoint/2010/main" val="2504400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241" y="153753"/>
            <a:ext cx="8588605" cy="868223"/>
          </a:xfrm>
        </p:spPr>
        <p:txBody>
          <a:bodyPr/>
          <a:lstStyle/>
          <a:p>
            <a:r>
              <a:rPr lang="en-AU" dirty="0"/>
              <a:t>Gap between basic and safely managed</a:t>
            </a:r>
          </a:p>
        </p:txBody>
      </p:sp>
      <p:sp>
        <p:nvSpPr>
          <p:cNvPr id="4" name="Footer Placeholder 3"/>
          <p:cNvSpPr>
            <a:spLocks noGrp="1"/>
          </p:cNvSpPr>
          <p:nvPr>
            <p:ph type="ftr" sz="quarter" idx="11"/>
          </p:nvPr>
        </p:nvSpPr>
        <p:spPr/>
        <p:txBody>
          <a:bodyPr/>
          <a:lstStyle/>
          <a:p>
            <a:r>
              <a:rPr lang="en-AU" smtClean="0"/>
              <a:t>isf.uts.edu.au</a:t>
            </a:r>
            <a:endParaRPr lang="en-AU" dirty="0"/>
          </a:p>
        </p:txBody>
      </p:sp>
      <p:graphicFrame>
        <p:nvGraphicFramePr>
          <p:cNvPr id="5" name="Chart 4"/>
          <p:cNvGraphicFramePr>
            <a:graphicFrameLocks/>
          </p:cNvGraphicFramePr>
          <p:nvPr>
            <p:extLst>
              <p:ext uri="{D42A27DB-BD31-4B8C-83A1-F6EECF244321}">
                <p14:modId xmlns:p14="http://schemas.microsoft.com/office/powerpoint/2010/main" val="4240150070"/>
              </p:ext>
            </p:extLst>
          </p:nvPr>
        </p:nvGraphicFramePr>
        <p:xfrm>
          <a:off x="1443038" y="638175"/>
          <a:ext cx="6257925" cy="514418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822732" y="6028702"/>
            <a:ext cx="7849674" cy="246221"/>
          </a:xfrm>
          <a:prstGeom prst="rect">
            <a:avLst/>
          </a:prstGeom>
        </p:spPr>
        <p:txBody>
          <a:bodyPr wrap="square">
            <a:spAutoFit/>
          </a:bodyPr>
          <a:lstStyle/>
          <a:p>
            <a:r>
              <a:rPr lang="en-AU" sz="1000" dirty="0" smtClean="0"/>
              <a:t>Adapted from: Guy </a:t>
            </a:r>
            <a:r>
              <a:rPr lang="en-AU" sz="1000" dirty="0"/>
              <a:t>Hutton and </a:t>
            </a:r>
            <a:r>
              <a:rPr lang="en-AU" sz="1000" dirty="0" err="1"/>
              <a:t>Mili</a:t>
            </a:r>
            <a:r>
              <a:rPr lang="en-AU" sz="1000" dirty="0"/>
              <a:t> </a:t>
            </a:r>
            <a:r>
              <a:rPr lang="en-AU" sz="1000" dirty="0" err="1"/>
              <a:t>Varughes</a:t>
            </a:r>
            <a:r>
              <a:rPr lang="en-AU" sz="1000" dirty="0"/>
              <a:t> (World Bank Group, January 2016). </a:t>
            </a:r>
          </a:p>
        </p:txBody>
      </p:sp>
    </p:spTree>
    <p:extLst>
      <p:ext uri="{BB962C8B-B14F-4D97-AF65-F5344CB8AC3E}">
        <p14:creationId xmlns:p14="http://schemas.microsoft.com/office/powerpoint/2010/main" val="9536431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Safely managed sanitation</a:t>
            </a:r>
            <a:endParaRPr lang="en-AU" dirty="0"/>
          </a:p>
        </p:txBody>
      </p:sp>
      <p:sp>
        <p:nvSpPr>
          <p:cNvPr id="4" name="Footer Placeholder 3"/>
          <p:cNvSpPr>
            <a:spLocks noGrp="1"/>
          </p:cNvSpPr>
          <p:nvPr>
            <p:ph type="ftr" sz="quarter" idx="11"/>
          </p:nvPr>
        </p:nvSpPr>
        <p:spPr/>
        <p:txBody>
          <a:bodyPr/>
          <a:lstStyle/>
          <a:p>
            <a:r>
              <a:rPr lang="en-AU" smtClean="0"/>
              <a:t>isf.uts.edu.au</a:t>
            </a:r>
            <a:endParaRPr lang="en-AU" dirty="0"/>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17490" y="936035"/>
            <a:ext cx="6756308" cy="5420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ounded Rectangle 5"/>
          <p:cNvSpPr/>
          <p:nvPr/>
        </p:nvSpPr>
        <p:spPr>
          <a:xfrm>
            <a:off x="4208929" y="1050365"/>
            <a:ext cx="2323847" cy="88527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Line Callout 1 6"/>
          <p:cNvSpPr/>
          <p:nvPr/>
        </p:nvSpPr>
        <p:spPr>
          <a:xfrm>
            <a:off x="7173798" y="386516"/>
            <a:ext cx="1791093" cy="2334381"/>
          </a:xfrm>
          <a:prstGeom prst="borderCallout1">
            <a:avLst>
              <a:gd name="adj1" fmla="val 42621"/>
              <a:gd name="adj2" fmla="val -862"/>
              <a:gd name="adj3" fmla="val 48045"/>
              <a:gd name="adj4" fmla="val -360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Lots of unknowns as to what this really means!</a:t>
            </a:r>
            <a:endParaRPr lang="en-AU" dirty="0"/>
          </a:p>
        </p:txBody>
      </p:sp>
    </p:spTree>
    <p:extLst>
      <p:ext uri="{BB962C8B-B14F-4D97-AF65-F5344CB8AC3E}">
        <p14:creationId xmlns:p14="http://schemas.microsoft.com/office/powerpoint/2010/main" val="464636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Making pathogen hazards visible</a:t>
            </a:r>
          </a:p>
        </p:txBody>
      </p:sp>
      <p:sp>
        <p:nvSpPr>
          <p:cNvPr id="4" name="Footer Placeholder 3"/>
          <p:cNvSpPr>
            <a:spLocks noGrp="1"/>
          </p:cNvSpPr>
          <p:nvPr>
            <p:ph type="ftr" sz="quarter" idx="11"/>
          </p:nvPr>
        </p:nvSpPr>
        <p:spPr/>
        <p:txBody>
          <a:bodyPr/>
          <a:lstStyle/>
          <a:p>
            <a:r>
              <a:rPr lang="en-AU" smtClean="0"/>
              <a:t>isf.uts.edu.au</a:t>
            </a:r>
            <a:endParaRPr lang="en-AU"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6857" y="1050366"/>
            <a:ext cx="6392104" cy="4584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03989" y="5798678"/>
            <a:ext cx="8485062" cy="246221"/>
          </a:xfrm>
          <a:prstGeom prst="rect">
            <a:avLst/>
          </a:prstGeom>
          <a:noFill/>
        </p:spPr>
        <p:txBody>
          <a:bodyPr wrap="square" rtlCol="0">
            <a:spAutoFit/>
          </a:bodyPr>
          <a:lstStyle/>
          <a:p>
            <a:r>
              <a:rPr lang="en-AU" sz="1000" dirty="0" smtClean="0"/>
              <a:t>Source: Mitchell at al (</a:t>
            </a:r>
            <a:r>
              <a:rPr lang="en-AU" sz="1000" dirty="0"/>
              <a:t>2016) Making pathogen hazards visible: a new heuristic to improve sanitation investment efficacy</a:t>
            </a:r>
          </a:p>
        </p:txBody>
      </p:sp>
      <p:sp>
        <p:nvSpPr>
          <p:cNvPr id="6" name="Oval 5"/>
          <p:cNvSpPr/>
          <p:nvPr/>
        </p:nvSpPr>
        <p:spPr>
          <a:xfrm>
            <a:off x="5214938" y="1573305"/>
            <a:ext cx="3132580" cy="28776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I</a:t>
            </a:r>
            <a:r>
              <a:rPr lang="en-AU" sz="2000" dirty="0" smtClean="0"/>
              <a:t>nvesting in sludge treatment facilities and desludging only treats part of the problem</a:t>
            </a:r>
            <a:endParaRPr lang="en-AU" sz="2000" dirty="0"/>
          </a:p>
        </p:txBody>
      </p:sp>
      <p:sp>
        <p:nvSpPr>
          <p:cNvPr id="7" name="Oval 6"/>
          <p:cNvSpPr/>
          <p:nvPr/>
        </p:nvSpPr>
        <p:spPr>
          <a:xfrm>
            <a:off x="229422" y="1922929"/>
            <a:ext cx="3134870" cy="3052483"/>
          </a:xfrm>
          <a:prstGeom prst="ellipse">
            <a:avLst/>
          </a:prstGeom>
          <a:solidFill>
            <a:srgbClr val="8100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Need better ways to understand </a:t>
            </a:r>
            <a:r>
              <a:rPr lang="en-AU" i="1" dirty="0" smtClean="0"/>
              <a:t>hazards and exposure </a:t>
            </a:r>
            <a:r>
              <a:rPr lang="en-AU" dirty="0" smtClean="0"/>
              <a:t>at the local level to more effectively manage pathogen risks</a:t>
            </a:r>
            <a:endParaRPr lang="en-AU" dirty="0"/>
          </a:p>
        </p:txBody>
      </p:sp>
    </p:spTree>
    <p:extLst>
      <p:ext uri="{BB962C8B-B14F-4D97-AF65-F5344CB8AC3E}">
        <p14:creationId xmlns:p14="http://schemas.microsoft.com/office/powerpoint/2010/main" val="80840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75530"/>
            <a:ext cx="8229600" cy="1143000"/>
          </a:xfrm>
        </p:spPr>
        <p:txBody>
          <a:bodyPr>
            <a:normAutofit fontScale="90000"/>
          </a:bodyPr>
          <a:lstStyle/>
          <a:p>
            <a:r>
              <a:rPr lang="en-AU" dirty="0">
                <a:solidFill>
                  <a:srgbClr val="660033"/>
                </a:solidFill>
              </a:rPr>
              <a:t>Developing effective national country WASH monitoring systems and promoting sharing of data across ministries and stakeholders</a:t>
            </a:r>
            <a:br>
              <a:rPr lang="en-AU" dirty="0">
                <a:solidFill>
                  <a:srgbClr val="660033"/>
                </a:solidFill>
              </a:rPr>
            </a:br>
            <a:endParaRPr lang="en-AU" dirty="0"/>
          </a:p>
        </p:txBody>
      </p:sp>
      <p:sp>
        <p:nvSpPr>
          <p:cNvPr id="4" name="Title 2"/>
          <p:cNvSpPr txBox="1">
            <a:spLocks/>
          </p:cNvSpPr>
          <p:nvPr/>
        </p:nvSpPr>
        <p:spPr>
          <a:xfrm>
            <a:off x="561468" y="1147030"/>
            <a:ext cx="7800868" cy="968843"/>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3600" kern="1200">
                <a:solidFill>
                  <a:schemeClr val="tx1"/>
                </a:solidFill>
                <a:latin typeface="+mj-lt"/>
                <a:ea typeface="+mj-ea"/>
                <a:cs typeface="+mj-cs"/>
              </a:defRPr>
            </a:lvl1pPr>
          </a:lstStyle>
          <a:p>
            <a:endParaRPr lang="en-AU" dirty="0">
              <a:solidFill>
                <a:srgbClr val="660033"/>
              </a:solidFill>
            </a:endParaRPr>
          </a:p>
        </p:txBody>
      </p:sp>
      <p:pic>
        <p:nvPicPr>
          <p:cNvPr id="6" name="Picture 5" descr="ISF PPT foote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297168"/>
            <a:ext cx="9144000" cy="560832"/>
          </a:xfrm>
          <a:prstGeom prst="rect">
            <a:avLst/>
          </a:prstGeom>
        </p:spPr>
      </p:pic>
      <p:graphicFrame>
        <p:nvGraphicFramePr>
          <p:cNvPr id="7" name="Content Placeholder 6"/>
          <p:cNvGraphicFramePr>
            <a:graphicFrameLocks noGrp="1"/>
          </p:cNvGraphicFramePr>
          <p:nvPr>
            <p:ph idx="1"/>
            <p:extLst>
              <p:ext uri="{D42A27DB-BD31-4B8C-83A1-F6EECF244321}">
                <p14:modId xmlns:p14="http://schemas.microsoft.com/office/powerpoint/2010/main" val="871562785"/>
              </p:ext>
            </p:extLst>
          </p:nvPr>
        </p:nvGraphicFramePr>
        <p:xfrm>
          <a:off x="-2015066" y="1981200"/>
          <a:ext cx="8720666" cy="38957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2" descr="C:\Users\020106\Dropbox\ISF\My_Photos\Vietnam_interview_June2011.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4114800" y="2312453"/>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91271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2997"/>
            <a:ext cx="8229600" cy="1143000"/>
          </a:xfrm>
        </p:spPr>
        <p:txBody>
          <a:bodyPr>
            <a:normAutofit fontScale="90000"/>
          </a:bodyPr>
          <a:lstStyle/>
          <a:p>
            <a:r>
              <a:rPr lang="en-AU" dirty="0">
                <a:solidFill>
                  <a:srgbClr val="660033"/>
                </a:solidFill>
              </a:rPr>
              <a:t>Local government roles in monitoring of water security and WASH become critical</a:t>
            </a:r>
            <a:br>
              <a:rPr lang="en-AU" dirty="0">
                <a:solidFill>
                  <a:srgbClr val="660033"/>
                </a:solidFill>
              </a:rPr>
            </a:br>
            <a:endParaRPr lang="en-AU" dirty="0"/>
          </a:p>
        </p:txBody>
      </p:sp>
      <p:sp>
        <p:nvSpPr>
          <p:cNvPr id="4" name="Title 2"/>
          <p:cNvSpPr txBox="1">
            <a:spLocks/>
          </p:cNvSpPr>
          <p:nvPr/>
        </p:nvSpPr>
        <p:spPr>
          <a:xfrm>
            <a:off x="561468" y="1147030"/>
            <a:ext cx="7800868" cy="968843"/>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3600" kern="1200">
                <a:solidFill>
                  <a:schemeClr val="tx1"/>
                </a:solidFill>
                <a:latin typeface="+mj-lt"/>
                <a:ea typeface="+mj-ea"/>
                <a:cs typeface="+mj-cs"/>
              </a:defRPr>
            </a:lvl1pPr>
          </a:lstStyle>
          <a:p>
            <a:endParaRPr lang="en-AU" dirty="0">
              <a:solidFill>
                <a:srgbClr val="660033"/>
              </a:solidFill>
            </a:endParaRPr>
          </a:p>
        </p:txBody>
      </p:sp>
      <p:pic>
        <p:nvPicPr>
          <p:cNvPr id="6" name="Picture 5" descr="ISF PPT foote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297168"/>
            <a:ext cx="9144000" cy="560832"/>
          </a:xfrm>
          <a:prstGeom prst="rect">
            <a:avLst/>
          </a:prstGeom>
        </p:spPr>
      </p:pic>
      <p:graphicFrame>
        <p:nvGraphicFramePr>
          <p:cNvPr id="7" name="Content Placeholder 6"/>
          <p:cNvGraphicFramePr>
            <a:graphicFrameLocks/>
          </p:cNvGraphicFramePr>
          <p:nvPr>
            <p:extLst>
              <p:ext uri="{D42A27DB-BD31-4B8C-83A1-F6EECF244321}">
                <p14:modId xmlns:p14="http://schemas.microsoft.com/office/powerpoint/2010/main" val="777696565"/>
              </p:ext>
            </p:extLst>
          </p:nvPr>
        </p:nvGraphicFramePr>
        <p:xfrm>
          <a:off x="2099731" y="965200"/>
          <a:ext cx="9668932" cy="51815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2" descr="C:\Users\020106\Dropbox\ISF\My_Photos\Water\Timor-Leste_water system_Bobonaro_2012.JPG"/>
          <p:cNvPicPr>
            <a:picLocks noGrp="1" noChangeAspect="1" noChangeArrowheads="1"/>
          </p:cNvPicPr>
          <p:nvPr>
            <p:ph idx="1"/>
          </p:nvPr>
        </p:nvPicPr>
        <p:blipFill>
          <a:blip r:embed="rId9" cstate="print">
            <a:extLst>
              <a:ext uri="{28A0092B-C50C-407E-A947-70E740481C1C}">
                <a14:useLocalDpi xmlns:a14="http://schemas.microsoft.com/office/drawing/2010/main"/>
              </a:ext>
            </a:extLst>
          </a:blip>
          <a:srcRect/>
          <a:stretch>
            <a:fillRect/>
          </a:stretch>
        </p:blipFill>
        <p:spPr bwMode="auto">
          <a:xfrm>
            <a:off x="561468" y="1411322"/>
            <a:ext cx="4572000" cy="4392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8397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561468" y="1147030"/>
            <a:ext cx="7800868" cy="968843"/>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3600" kern="1200">
                <a:solidFill>
                  <a:schemeClr val="tx1"/>
                </a:solidFill>
                <a:latin typeface="+mj-lt"/>
                <a:ea typeface="+mj-ea"/>
                <a:cs typeface="+mj-cs"/>
              </a:defRPr>
            </a:lvl1pPr>
          </a:lstStyle>
          <a:p>
            <a:endParaRPr lang="en-AU" dirty="0">
              <a:solidFill>
                <a:srgbClr val="660033"/>
              </a:solidFill>
            </a:endParaRPr>
          </a:p>
        </p:txBody>
      </p:sp>
      <p:pic>
        <p:nvPicPr>
          <p:cNvPr id="6" name="Picture 5" descr="ISF PPT foote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297168"/>
            <a:ext cx="9144000" cy="560832"/>
          </a:xfrm>
          <a:prstGeom prst="rect">
            <a:avLst/>
          </a:prstGeom>
        </p:spPr>
      </p:pic>
      <p:sp>
        <p:nvSpPr>
          <p:cNvPr id="7" name="Title 2"/>
          <p:cNvSpPr>
            <a:spLocks noGrp="1"/>
          </p:cNvSpPr>
          <p:nvPr>
            <p:ph type="title"/>
          </p:nvPr>
        </p:nvSpPr>
        <p:spPr>
          <a:xfrm>
            <a:off x="0" y="162184"/>
            <a:ext cx="9144000" cy="968843"/>
          </a:xfrm>
        </p:spPr>
        <p:txBody>
          <a:bodyPr>
            <a:normAutofit fontScale="90000"/>
          </a:bodyPr>
          <a:lstStyle/>
          <a:p>
            <a:pPr marL="457200" indent="-457200">
              <a:spcBef>
                <a:spcPts val="1176"/>
              </a:spcBef>
              <a:spcAft>
                <a:spcPts val="1800"/>
              </a:spcAft>
            </a:pPr>
            <a:r>
              <a:rPr lang="en-US" dirty="0">
                <a:solidFill>
                  <a:srgbClr val="660033"/>
                </a:solidFill>
              </a:rPr>
              <a:t>Innovations are part of the way forward, including both technological as well as institutional</a:t>
            </a:r>
          </a:p>
        </p:txBody>
      </p:sp>
      <p:sp>
        <p:nvSpPr>
          <p:cNvPr id="8" name="Content Placeholder 1"/>
          <p:cNvSpPr txBox="1">
            <a:spLocks/>
          </p:cNvSpPr>
          <p:nvPr/>
        </p:nvSpPr>
        <p:spPr>
          <a:xfrm>
            <a:off x="194807" y="1475668"/>
            <a:ext cx="4750904" cy="444306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2800" dirty="0" smtClean="0"/>
              <a:t>ICT aids in data collection, transfer, analysis and use</a:t>
            </a:r>
          </a:p>
          <a:p>
            <a:r>
              <a:rPr lang="en-AU" sz="2800" dirty="0" smtClean="0"/>
              <a:t>Can support monitoring functionality, coverage, and aspects of vulnerability</a:t>
            </a:r>
          </a:p>
          <a:p>
            <a:r>
              <a:rPr lang="en-AU" sz="2800" dirty="0" smtClean="0"/>
              <a:t>Can support monitoring of water resource and watershed conditions</a:t>
            </a:r>
          </a:p>
          <a:p>
            <a:r>
              <a:rPr lang="en-AU" sz="2800" dirty="0" smtClean="0"/>
              <a:t>Can support integration of tools, data and analysis</a:t>
            </a:r>
            <a:endParaRPr lang="en-AU" dirty="0" smtClean="0"/>
          </a:p>
          <a:p>
            <a:endParaRPr lang="en-AU" dirty="0" smtClean="0"/>
          </a:p>
          <a:p>
            <a:endParaRPr lang="en-AU" dirty="0"/>
          </a:p>
        </p:txBody>
      </p:sp>
      <p:pic>
        <p:nvPicPr>
          <p:cNvPr id="9"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52915" y="1317279"/>
            <a:ext cx="3233885" cy="4042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0" y="4232010"/>
            <a:ext cx="9144000" cy="1524000"/>
          </a:xfrm>
          <a:prstGeom prst="rect">
            <a:avLst/>
          </a:prstGeom>
          <a:solidFill>
            <a:srgbClr val="6600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2400" dirty="0" smtClean="0"/>
              <a:t>ICT is only useful if fit-for-purpose, situated in a functional institutional setting where there is alignment between information supplied and demanded, and incentives for both compliance and use </a:t>
            </a:r>
            <a:endParaRPr lang="en-AU" sz="2400" dirty="0"/>
          </a:p>
        </p:txBody>
      </p:sp>
    </p:spTree>
    <p:extLst>
      <p:ext uri="{BB962C8B-B14F-4D97-AF65-F5344CB8AC3E}">
        <p14:creationId xmlns:p14="http://schemas.microsoft.com/office/powerpoint/2010/main" val="264938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0242" y="408620"/>
            <a:ext cx="8346558" cy="968843"/>
          </a:xfrm>
        </p:spPr>
        <p:txBody>
          <a:bodyPr/>
          <a:lstStyle/>
          <a:p>
            <a:r>
              <a:rPr lang="en-AU" dirty="0" smtClean="0">
                <a:solidFill>
                  <a:srgbClr val="660033"/>
                </a:solidFill>
              </a:rPr>
              <a:t>Key messages</a:t>
            </a:r>
            <a:endParaRPr lang="en-AU" dirty="0">
              <a:solidFill>
                <a:srgbClr val="660033"/>
              </a:solidFill>
            </a:endParaRPr>
          </a:p>
        </p:txBody>
      </p:sp>
      <p:pic>
        <p:nvPicPr>
          <p:cNvPr id="9" name="Picture 8" descr="ISF PPT foote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297168"/>
            <a:ext cx="9144000" cy="560832"/>
          </a:xfrm>
          <a:prstGeom prst="rect">
            <a:avLst/>
          </a:prstGeom>
        </p:spPr>
      </p:pic>
      <p:sp>
        <p:nvSpPr>
          <p:cNvPr id="7" name="Content Placeholder 4"/>
          <p:cNvSpPr>
            <a:spLocks noGrp="1"/>
          </p:cNvSpPr>
          <p:nvPr>
            <p:ph idx="1"/>
          </p:nvPr>
        </p:nvSpPr>
        <p:spPr>
          <a:xfrm>
            <a:off x="457200" y="1377463"/>
            <a:ext cx="8229600" cy="4432300"/>
          </a:xfrm>
        </p:spPr>
        <p:txBody>
          <a:bodyPr>
            <a:normAutofit/>
          </a:bodyPr>
          <a:lstStyle/>
          <a:p>
            <a:pPr marL="0" indent="0">
              <a:spcBef>
                <a:spcPts val="1176"/>
              </a:spcBef>
              <a:spcAft>
                <a:spcPts val="500"/>
              </a:spcAft>
              <a:buNone/>
            </a:pPr>
            <a:r>
              <a:rPr lang="en-US" sz="2000" dirty="0" smtClean="0"/>
              <a:t>1. WASH monitoring needs to evolve to incorporate or at least closely link to several dimensions of water security </a:t>
            </a:r>
          </a:p>
          <a:p>
            <a:pPr marL="0" indent="0">
              <a:spcBef>
                <a:spcPts val="1176"/>
              </a:spcBef>
              <a:spcAft>
                <a:spcPts val="500"/>
              </a:spcAft>
              <a:buNone/>
            </a:pPr>
            <a:r>
              <a:rPr lang="en-US" sz="2000" dirty="0" smtClean="0"/>
              <a:t>2</a:t>
            </a:r>
            <a:r>
              <a:rPr lang="en-US" sz="2000" dirty="0" smtClean="0"/>
              <a:t>. </a:t>
            </a:r>
            <a:r>
              <a:rPr lang="en-US" sz="2000" dirty="0" smtClean="0"/>
              <a:t>“Safely managed” presents some new challenges, especially for wastewater treatment</a:t>
            </a:r>
          </a:p>
          <a:p>
            <a:pPr marL="0" indent="0">
              <a:spcBef>
                <a:spcPts val="1176"/>
              </a:spcBef>
              <a:spcAft>
                <a:spcPts val="500"/>
              </a:spcAft>
              <a:buNone/>
            </a:pPr>
            <a:r>
              <a:rPr lang="en-US" sz="2000" dirty="0" smtClean="0"/>
              <a:t>3. Monitoring </a:t>
            </a:r>
            <a:r>
              <a:rPr lang="en-US" sz="2000" dirty="0" smtClean="0"/>
              <a:t>requires effective country </a:t>
            </a:r>
            <a:r>
              <a:rPr lang="en-US" sz="2000" dirty="0"/>
              <a:t>led </a:t>
            </a:r>
            <a:r>
              <a:rPr lang="en-US" sz="2000" dirty="0" smtClean="0"/>
              <a:t>systems that </a:t>
            </a:r>
            <a:r>
              <a:rPr lang="en-US" sz="2000" i="1" dirty="0"/>
              <a:t>facilitate data-sharing </a:t>
            </a:r>
            <a:r>
              <a:rPr lang="en-US" sz="2000" dirty="0"/>
              <a:t>across ministries and stakeholders, and on </a:t>
            </a:r>
            <a:r>
              <a:rPr lang="en-US" sz="2000" i="1" dirty="0"/>
              <a:t>local level monitoring</a:t>
            </a:r>
            <a:r>
              <a:rPr lang="en-US" sz="2000" dirty="0"/>
              <a:t>, which is critical in the context of water </a:t>
            </a:r>
            <a:r>
              <a:rPr lang="en-US" sz="2000" dirty="0" smtClean="0"/>
              <a:t>security</a:t>
            </a:r>
          </a:p>
          <a:p>
            <a:pPr marL="0" indent="0">
              <a:spcBef>
                <a:spcPts val="1176"/>
              </a:spcBef>
              <a:spcAft>
                <a:spcPts val="500"/>
              </a:spcAft>
              <a:buNone/>
            </a:pPr>
            <a:r>
              <a:rPr lang="en-US" sz="2000" dirty="0" smtClean="0"/>
              <a:t>3</a:t>
            </a:r>
            <a:r>
              <a:rPr lang="en-US" sz="2000" dirty="0" smtClean="0"/>
              <a:t>. Innovations </a:t>
            </a:r>
            <a:r>
              <a:rPr lang="en-US" sz="2000" dirty="0"/>
              <a:t>are part of the way forward, including both technological as well as </a:t>
            </a:r>
            <a:r>
              <a:rPr lang="en-US" sz="2000" dirty="0" smtClean="0"/>
              <a:t>institutional</a:t>
            </a:r>
          </a:p>
          <a:p>
            <a:pPr marL="0" indent="0">
              <a:spcBef>
                <a:spcPts val="1176"/>
              </a:spcBef>
              <a:spcAft>
                <a:spcPts val="500"/>
              </a:spcAft>
              <a:buNone/>
            </a:pPr>
            <a:r>
              <a:rPr lang="en-US" sz="2000" dirty="0" smtClean="0"/>
              <a:t>4</a:t>
            </a:r>
            <a:r>
              <a:rPr lang="en-US" sz="2000" dirty="0" smtClean="0"/>
              <a:t>. Development agencies should focus support on effective country-led systems  </a:t>
            </a:r>
          </a:p>
        </p:txBody>
      </p:sp>
    </p:spTree>
    <p:extLst>
      <p:ext uri="{BB962C8B-B14F-4D97-AF65-F5344CB8AC3E}">
        <p14:creationId xmlns:p14="http://schemas.microsoft.com/office/powerpoint/2010/main" val="23217236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WASH 2016 PowerPoint Template and Instructions" id="{123F1BF0-0FB1-4949-AAD9-255D7222DAD0}" vid="{2DCF7237-AA77-47A4-A6F6-C34E47BE8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WASH 2016 PowerPoint Template and Instructions</Template>
  <TotalTime>9027</TotalTime>
  <Words>937</Words>
  <Application>Microsoft Office PowerPoint</Application>
  <PresentationFormat>On-screen Show (4:3)</PresentationFormat>
  <Paragraphs>78</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Basins to Boreholes</vt:lpstr>
      <vt:lpstr>What opportunities and challenges does bringing water security into WASH  monitoring offer?</vt:lpstr>
      <vt:lpstr>Water security has multiple dimensions – things become complicated very quickly!!!</vt:lpstr>
      <vt:lpstr>So, as a starting point perhaps we need to simplify and focus on the core links…</vt:lpstr>
      <vt:lpstr>Sanitation ladder </vt:lpstr>
      <vt:lpstr>Gap between basic and safely managed</vt:lpstr>
      <vt:lpstr>Safely managed sanitation</vt:lpstr>
      <vt:lpstr>Making pathogen hazards visible</vt:lpstr>
      <vt:lpstr>Developing effective national country WASH monitoring systems and promoting sharing of data across ministries and stakeholders </vt:lpstr>
      <vt:lpstr>Local government roles in monitoring of water security and WASH become critical </vt:lpstr>
      <vt:lpstr>Innovations are part of the way forward, including both technological as well as institutional</vt:lpstr>
      <vt:lpstr>Key messages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conference &amp;  training presentations</dc:title>
  <dc:creator>Regina Souter</dc:creator>
  <cp:lastModifiedBy>Melita Grant</cp:lastModifiedBy>
  <cp:revision>149</cp:revision>
  <dcterms:created xsi:type="dcterms:W3CDTF">2016-01-19T02:15:14Z</dcterms:created>
  <dcterms:modified xsi:type="dcterms:W3CDTF">2016-08-28T11:06:51Z</dcterms:modified>
</cp:coreProperties>
</file>